
<file path=[Content_Types].xml><?xml version="1.0" encoding="utf-8"?>
<Types xmlns="http://schemas.openxmlformats.org/package/2006/content-types">
  <Default Extension="xml" ContentType="application/xml"/>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80" r:id="rId1"/>
    <p:sldMasterId id="2147483681" r:id="rId2"/>
  </p:sldMasterIdLst>
  <p:notesMasterIdLst>
    <p:notesMasterId r:id="rId14"/>
  </p:notesMasterIdLst>
  <p:sldIdLst>
    <p:sldId id="256" r:id="rId3"/>
    <p:sldId id="257" r:id="rId4"/>
    <p:sldId id="258" r:id="rId5"/>
    <p:sldId id="259" r:id="rId6"/>
    <p:sldId id="260" r:id="rId7"/>
    <p:sldId id="261" r:id="rId8"/>
    <p:sldId id="262" r:id="rId9"/>
    <p:sldId id="264" r:id="rId10"/>
    <p:sldId id="265" r:id="rId11"/>
    <p:sldId id="266" r:id="rId12"/>
    <p:sldId id="263" r:id="rId13"/>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43"/>
  </p:normalViewPr>
  <p:slideViewPr>
    <p:cSldViewPr snapToGrid="0" snapToObjects="1">
      <p:cViewPr varScale="1">
        <p:scale>
          <a:sx n="117" d="100"/>
          <a:sy n="117" d="100"/>
        </p:scale>
        <p:origin x="192" y="2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notesMaster" Target="notesMasters/notesMaster1.xml"/><Relationship Id="rId15" Type="http://schemas.openxmlformats.org/officeDocument/2006/relationships/presProps" Target="presProps.xml"/><Relationship Id="rId16" Type="http://schemas.openxmlformats.org/officeDocument/2006/relationships/viewProps" Target="viewProps.xml"/><Relationship Id="rId17" Type="http://schemas.openxmlformats.org/officeDocument/2006/relationships/theme" Target="theme/theme1.xml"/><Relationship Id="rId18"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10"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799" cy="458788"/>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dk1"/>
              </a:buClr>
              <a:buFont typeface="Calibri"/>
              <a:buNone/>
              <a:defRPr sz="1200" b="0" i="0" u="none" strike="noStrike" cap="none">
                <a:solidFill>
                  <a:schemeClr val="dk1"/>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4" name="Shape 4"/>
          <p:cNvSpPr txBox="1">
            <a:spLocks noGrp="1"/>
          </p:cNvSpPr>
          <p:nvPr>
            <p:ph type="dt" idx="10"/>
          </p:nvPr>
        </p:nvSpPr>
        <p:spPr>
          <a:xfrm>
            <a:off x="3884612" y="0"/>
            <a:ext cx="2971799" cy="458788"/>
          </a:xfrm>
          <a:prstGeom prst="rect">
            <a:avLst/>
          </a:prstGeom>
          <a:noFill/>
          <a:ln>
            <a:noFill/>
          </a:ln>
        </p:spPr>
        <p:txBody>
          <a:bodyPr lIns="91425" tIns="91425" rIns="91425" bIns="91425" anchor="t" anchorCtr="0"/>
          <a:lstStyle>
            <a:lvl1pPr marL="0" marR="0" lvl="0" indent="0" algn="r" rtl="0">
              <a:lnSpc>
                <a:spcPct val="100000"/>
              </a:lnSpc>
              <a:spcBef>
                <a:spcPts val="0"/>
              </a:spcBef>
              <a:spcAft>
                <a:spcPts val="0"/>
              </a:spcAft>
              <a:buClr>
                <a:schemeClr val="dk1"/>
              </a:buClr>
              <a:buFont typeface="Calibri"/>
              <a:buNone/>
              <a:defRPr sz="1200" b="0" i="0" u="none" strike="noStrike" cap="none">
                <a:solidFill>
                  <a:schemeClr val="dk1"/>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5" name="Shape 5"/>
          <p:cNvSpPr>
            <a:spLocks noGrp="1" noRot="1" noChangeAspect="1"/>
          </p:cNvSpPr>
          <p:nvPr>
            <p:ph type="sldImg" idx="3"/>
          </p:nvPr>
        </p:nvSpPr>
        <p:spPr>
          <a:xfrm>
            <a:off x="685800" y="1143000"/>
            <a:ext cx="5486399" cy="3086098"/>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685800" y="4400550"/>
            <a:ext cx="5486399" cy="3600450"/>
          </a:xfrm>
          <a:prstGeom prst="rect">
            <a:avLst/>
          </a:prstGeom>
          <a:noFill/>
          <a:ln>
            <a:noFill/>
          </a:ln>
        </p:spPr>
        <p:txBody>
          <a:bodyPr lIns="91425" tIns="91425" rIns="91425" bIns="91425" anchor="t" anchorCtr="0"/>
          <a:lstStyle>
            <a:lvl1pPr marL="0" marR="0" lvl="0" indent="0" algn="l" rtl="0">
              <a:spcBef>
                <a:spcPts val="0"/>
              </a:spcBef>
              <a:buClr>
                <a:schemeClr val="dk1"/>
              </a:buClr>
              <a:buFont typeface="Calibri"/>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Clr>
                <a:schemeClr val="dk1"/>
              </a:buClr>
              <a:buFont typeface="Calibri"/>
              <a:buNone/>
              <a:defRPr sz="1200" b="0" i="0" u="none" strike="noStrike" cap="none">
                <a:solidFill>
                  <a:schemeClr val="dk1"/>
                </a:solidFill>
                <a:latin typeface="Calibri"/>
                <a:ea typeface="Calibri"/>
                <a:cs typeface="Calibri"/>
                <a:sym typeface="Calibri"/>
              </a:defRPr>
            </a:lvl2pPr>
            <a:lvl3pPr marL="914400" marR="0" lvl="2" indent="0" algn="l" rtl="0">
              <a:spcBef>
                <a:spcPts val="0"/>
              </a:spcBef>
              <a:buClr>
                <a:schemeClr val="dk1"/>
              </a:buClr>
              <a:buFont typeface="Calibri"/>
              <a:buNone/>
              <a:defRPr sz="1200" b="0" i="0" u="none" strike="noStrike" cap="none">
                <a:solidFill>
                  <a:schemeClr val="dk1"/>
                </a:solidFill>
                <a:latin typeface="Calibri"/>
                <a:ea typeface="Calibri"/>
                <a:cs typeface="Calibri"/>
                <a:sym typeface="Calibri"/>
              </a:defRPr>
            </a:lvl3pPr>
            <a:lvl4pPr marL="1371600" marR="0" lvl="3" indent="0" algn="l" rtl="0">
              <a:spcBef>
                <a:spcPts val="0"/>
              </a:spcBef>
              <a:buClr>
                <a:schemeClr val="dk1"/>
              </a:buClr>
              <a:buFont typeface="Calibri"/>
              <a:buNone/>
              <a:defRPr sz="1200" b="0" i="0" u="none" strike="noStrike" cap="none">
                <a:solidFill>
                  <a:schemeClr val="dk1"/>
                </a:solidFill>
                <a:latin typeface="Calibri"/>
                <a:ea typeface="Calibri"/>
                <a:cs typeface="Calibri"/>
                <a:sym typeface="Calibri"/>
              </a:defRPr>
            </a:lvl4pPr>
            <a:lvl5pPr marL="1828800" marR="0" lvl="4" indent="0" algn="l" rtl="0">
              <a:spcBef>
                <a:spcPts val="0"/>
              </a:spcBef>
              <a:buClr>
                <a:schemeClr val="dk1"/>
              </a:buClr>
              <a:buFont typeface="Calibri"/>
              <a:buNone/>
              <a:defRPr sz="1200" b="0" i="0" u="none" strike="noStrike" cap="none">
                <a:solidFill>
                  <a:schemeClr val="dk1"/>
                </a:solidFill>
                <a:latin typeface="Calibri"/>
                <a:ea typeface="Calibri"/>
                <a:cs typeface="Calibri"/>
                <a:sym typeface="Calibri"/>
              </a:defRPr>
            </a:lvl5pPr>
            <a:lvl6pPr marL="2286000" marR="0" lvl="5" indent="0" algn="l" rtl="0">
              <a:spcBef>
                <a:spcPts val="0"/>
              </a:spcBef>
              <a:buClr>
                <a:schemeClr val="dk1"/>
              </a:buClr>
              <a:buFont typeface="Calibri"/>
              <a:buNone/>
              <a:defRPr sz="1200" b="0" i="0" u="none" strike="noStrike" cap="none">
                <a:solidFill>
                  <a:schemeClr val="dk1"/>
                </a:solidFill>
                <a:latin typeface="Calibri"/>
                <a:ea typeface="Calibri"/>
                <a:cs typeface="Calibri"/>
                <a:sym typeface="Calibri"/>
              </a:defRPr>
            </a:lvl6pPr>
            <a:lvl7pPr marL="2743200" marR="0" lvl="6" indent="0" algn="l" rtl="0">
              <a:spcBef>
                <a:spcPts val="0"/>
              </a:spcBef>
              <a:buClr>
                <a:schemeClr val="dk1"/>
              </a:buClr>
              <a:buFont typeface="Calibri"/>
              <a:buNone/>
              <a:defRPr sz="1200" b="0" i="0" u="none" strike="noStrike" cap="none">
                <a:solidFill>
                  <a:schemeClr val="dk1"/>
                </a:solidFill>
                <a:latin typeface="Calibri"/>
                <a:ea typeface="Calibri"/>
                <a:cs typeface="Calibri"/>
                <a:sym typeface="Calibri"/>
              </a:defRPr>
            </a:lvl7pPr>
            <a:lvl8pPr marL="3200400" marR="0" lvl="7" indent="0" algn="l" rtl="0">
              <a:spcBef>
                <a:spcPts val="0"/>
              </a:spcBef>
              <a:buClr>
                <a:schemeClr val="dk1"/>
              </a:buClr>
              <a:buFont typeface="Calibri"/>
              <a:buNone/>
              <a:defRPr sz="1200" b="0" i="0" u="none" strike="noStrike" cap="none">
                <a:solidFill>
                  <a:schemeClr val="dk1"/>
                </a:solidFill>
                <a:latin typeface="Calibri"/>
                <a:ea typeface="Calibri"/>
                <a:cs typeface="Calibri"/>
                <a:sym typeface="Calibri"/>
              </a:defRPr>
            </a:lvl8pPr>
            <a:lvl9pPr marL="3657600" marR="0" lvl="8" indent="0" algn="l" rtl="0">
              <a:spcBef>
                <a:spcPts val="0"/>
              </a:spcBef>
              <a:buClr>
                <a:schemeClr val="dk1"/>
              </a:buClr>
              <a:buFont typeface="Calibri"/>
              <a:buNone/>
              <a:defRPr sz="1200" b="0" i="0" u="none" strike="noStrike" cap="none">
                <a:solidFill>
                  <a:schemeClr val="dk1"/>
                </a:solidFill>
                <a:latin typeface="Calibri"/>
                <a:ea typeface="Calibri"/>
                <a:cs typeface="Calibri"/>
                <a:sym typeface="Calibri"/>
              </a:defRPr>
            </a:lvl9pPr>
          </a:lstStyle>
          <a:p>
            <a:endParaRPr/>
          </a:p>
        </p:txBody>
      </p:sp>
      <p:sp>
        <p:nvSpPr>
          <p:cNvPr id="7" name="Shape 7"/>
          <p:cNvSpPr txBox="1">
            <a:spLocks noGrp="1"/>
          </p:cNvSpPr>
          <p:nvPr>
            <p:ph type="ftr" idx="11"/>
          </p:nvPr>
        </p:nvSpPr>
        <p:spPr>
          <a:xfrm>
            <a:off x="0" y="8685213"/>
            <a:ext cx="2971799" cy="458785"/>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chemeClr val="dk1"/>
              </a:buClr>
              <a:buFont typeface="Calibri"/>
              <a:buNone/>
              <a:defRPr sz="1200" b="0" i="0" u="none" strike="noStrike" cap="none">
                <a:solidFill>
                  <a:schemeClr val="dk1"/>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8" name="Shape 8"/>
          <p:cNvSpPr txBox="1">
            <a:spLocks noGrp="1"/>
          </p:cNvSpPr>
          <p:nvPr>
            <p:ph type="sldNum" idx="12"/>
          </p:nvPr>
        </p:nvSpPr>
        <p:spPr>
          <a:xfrm>
            <a:off x="3884612" y="8685213"/>
            <a:ext cx="2971799" cy="458785"/>
          </a:xfrm>
          <a:prstGeom prst="rect">
            <a:avLst/>
          </a:prstGeom>
          <a:noFill/>
          <a:ln>
            <a:noFill/>
          </a:ln>
        </p:spPr>
        <p:txBody>
          <a:bodyPr lIns="91425" tIns="45700" rIns="91425" bIns="45700" anchor="b" anchorCtr="0">
            <a:noAutofit/>
          </a:bodyPr>
          <a:lstStyle/>
          <a:p>
            <a:pPr marL="0" marR="0" lvl="0" indent="0" algn="r" rtl="0">
              <a:lnSpc>
                <a:spcPct val="100000"/>
              </a:lnSpc>
              <a:spcBef>
                <a:spcPts val="0"/>
              </a:spcBef>
              <a:spcAft>
                <a:spcPts val="0"/>
              </a:spcAft>
              <a:buClr>
                <a:schemeClr val="dk1"/>
              </a:buClr>
              <a:buSzPct val="25000"/>
              <a:buFont typeface="Calibri"/>
              <a:buNone/>
            </a:pPr>
            <a:fld id="{00000000-1234-1234-1234-123412341234}" type="slidenum">
              <a:rPr lang="en-US" sz="1200" b="0" i="0" u="none" strike="noStrike" cap="none">
                <a:solidFill>
                  <a:schemeClr val="dk1"/>
                </a:solidFill>
                <a:latin typeface="Calibri"/>
                <a:ea typeface="Calibri"/>
                <a:cs typeface="Calibri"/>
                <a:sym typeface="Calibri"/>
              </a:rPr>
              <a:t>‹#›</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766169944"/>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Shape 320"/>
          <p:cNvSpPr txBox="1">
            <a:spLocks noGrp="1"/>
          </p:cNvSpPr>
          <p:nvPr>
            <p:ph type="body" idx="1"/>
          </p:nvPr>
        </p:nvSpPr>
        <p:spPr>
          <a:xfrm>
            <a:off x="685800" y="4400550"/>
            <a:ext cx="5486399" cy="360045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p:txBody>
      </p:sp>
      <p:sp>
        <p:nvSpPr>
          <p:cNvPr id="321" name="Shape 321"/>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4992799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Shape 326"/>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7" name="Shape 327"/>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a:spcBef>
                <a:spcPts val="0"/>
              </a:spcBef>
              <a:buNone/>
            </a:pPr>
            <a:endParaRPr/>
          </a:p>
        </p:txBody>
      </p:sp>
      <p:sp>
        <p:nvSpPr>
          <p:cNvPr id="328" name="Shape 328"/>
          <p:cNvSpPr txBox="1">
            <a:spLocks noGrp="1"/>
          </p:cNvSpPr>
          <p:nvPr>
            <p:ph type="sldNum" idx="12"/>
          </p:nvPr>
        </p:nvSpPr>
        <p:spPr>
          <a:xfrm>
            <a:off x="3884612" y="8685213"/>
            <a:ext cx="2971799" cy="458700"/>
          </a:xfrm>
          <a:prstGeom prst="rect">
            <a:avLst/>
          </a:prstGeom>
        </p:spPr>
        <p:txBody>
          <a:bodyPr lIns="91425" tIns="45700" rIns="91425" bIns="45700" anchor="b" anchorCtr="0">
            <a:noAutofit/>
          </a:bodyPr>
          <a:lstStyle/>
          <a:p>
            <a:pPr lvl="0">
              <a:spcBef>
                <a:spcPts val="0"/>
              </a:spcBef>
              <a:buClr>
                <a:schemeClr val="dk1"/>
              </a:buClr>
              <a:buSzPct val="25000"/>
              <a:buFont typeface="Calibri"/>
              <a:buNone/>
            </a:pPr>
            <a:fld id="{00000000-1234-1234-1234-123412341234}" type="slidenum">
              <a:rPr lang="en-US"/>
              <a:t>2</a:t>
            </a:fld>
            <a:endParaRPr lang="en-US"/>
          </a:p>
        </p:txBody>
      </p:sp>
    </p:spTree>
    <p:extLst>
      <p:ext uri="{BB962C8B-B14F-4D97-AF65-F5344CB8AC3E}">
        <p14:creationId xmlns:p14="http://schemas.microsoft.com/office/powerpoint/2010/main" val="19728927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Shape 333"/>
          <p:cNvSpPr txBox="1">
            <a:spLocks noGrp="1"/>
          </p:cNvSpPr>
          <p:nvPr>
            <p:ph type="body" idx="1"/>
          </p:nvPr>
        </p:nvSpPr>
        <p:spPr>
          <a:xfrm>
            <a:off x="685800" y="4400550"/>
            <a:ext cx="5486399" cy="360045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Calibri"/>
              <a:buNone/>
            </a:pPr>
            <a:r>
              <a:rPr lang="en-US" sz="1200" b="0" i="0" u="none" strike="noStrike" cap="none">
                <a:solidFill>
                  <a:schemeClr val="dk1"/>
                </a:solidFill>
                <a:latin typeface="Calibri"/>
                <a:ea typeface="Calibri"/>
                <a:cs typeface="Calibri"/>
                <a:sym typeface="Calibri"/>
              </a:rPr>
              <a:t>there is a diverse range of user, like students, IT professionals,</a:t>
            </a:r>
          </a:p>
        </p:txBody>
      </p:sp>
      <p:sp>
        <p:nvSpPr>
          <p:cNvPr id="334" name="Shape 334"/>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2612252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Shape 339"/>
          <p:cNvSpPr txBox="1">
            <a:spLocks noGrp="1"/>
          </p:cNvSpPr>
          <p:nvPr>
            <p:ph type="body" idx="1"/>
          </p:nvPr>
        </p:nvSpPr>
        <p:spPr>
          <a:xfrm>
            <a:off x="685800" y="4400550"/>
            <a:ext cx="5486400" cy="3600600"/>
          </a:xfrm>
          <a:prstGeom prst="rect">
            <a:avLst/>
          </a:prstGeom>
          <a:noFill/>
          <a:ln>
            <a:noFill/>
          </a:ln>
        </p:spPr>
        <p:txBody>
          <a:bodyPr lIns="91425" tIns="91425" rIns="91425" bIns="91425" anchor="t" anchorCtr="0">
            <a:noAutofit/>
          </a:bodyPr>
          <a:lstStyle/>
          <a:p>
            <a:pPr marL="0" marR="0" lvl="0" indent="0" algn="l" rtl="0">
              <a:spcBef>
                <a:spcPts val="0"/>
              </a:spcBef>
              <a:spcAft>
                <a:spcPts val="0"/>
              </a:spcAft>
              <a:buClr>
                <a:schemeClr val="dk1"/>
              </a:buClr>
              <a:buSzPct val="25000"/>
              <a:buFont typeface="Calibri"/>
              <a:buNone/>
            </a:pPr>
            <a:r>
              <a:rPr lang="en-US" sz="1200" b="0" i="0" u="none" strike="noStrike" cap="none">
                <a:solidFill>
                  <a:schemeClr val="dk1"/>
                </a:solidFill>
                <a:latin typeface="Calibri"/>
                <a:ea typeface="Calibri"/>
                <a:cs typeface="Calibri"/>
                <a:sym typeface="Calibri"/>
              </a:rPr>
              <a:t>Networks within organizations need to be open to facilitate the free exchange of information, solving the problem can also bring extra value for the organization. </a:t>
            </a:r>
          </a:p>
          <a:p>
            <a:pPr marL="0" marR="0" lvl="0" indent="0" algn="l" rtl="0">
              <a:spcBef>
                <a:spcPts val="0"/>
              </a:spcBef>
              <a:spcAft>
                <a:spcPts val="0"/>
              </a:spcAft>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ct val="25000"/>
              <a:buFont typeface="Calibri"/>
              <a:buNone/>
            </a:pPr>
            <a:r>
              <a:rPr lang="en-US" sz="1200" b="0" i="0" u="none" strike="noStrike" cap="none">
                <a:solidFill>
                  <a:schemeClr val="dk1"/>
                </a:solidFill>
                <a:latin typeface="Calibri"/>
                <a:ea typeface="Calibri"/>
                <a:cs typeface="Calibri"/>
                <a:sym typeface="Calibri"/>
              </a:rPr>
              <a:t>In Feb 2016, Hackers pentrated  SWIFT Bank network. They observred how transfer we done and gained access to credentials for payment transfers. And used these credentials to authorize transfers to accounts in Sri Lanka and the Phillipines. </a:t>
            </a:r>
          </a:p>
          <a:p>
            <a:pPr marL="0" marR="0" lvl="0" indent="0" algn="l" rtl="0">
              <a:spcBef>
                <a:spcPts val="0"/>
              </a:spcBef>
              <a:spcAft>
                <a:spcPts val="0"/>
              </a:spcAft>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ct val="25000"/>
              <a:buFont typeface="Calibri"/>
              <a:buNone/>
            </a:pPr>
            <a:r>
              <a:rPr lang="en-US" sz="1200" b="0" i="0" u="none" strike="noStrike" cap="none">
                <a:solidFill>
                  <a:schemeClr val="dk1"/>
                </a:solidFill>
                <a:latin typeface="Calibri"/>
                <a:ea typeface="Calibri"/>
                <a:cs typeface="Calibri"/>
                <a:sym typeface="Calibri"/>
              </a:rPr>
              <a:t>Transfers were worth up to $851 million dollars, ending up losing about $81 million to Philippines accounts. </a:t>
            </a:r>
          </a:p>
          <a:p>
            <a:pPr marL="0" marR="0" lvl="0" indent="0" algn="l" rtl="0">
              <a:spcBef>
                <a:spcPts val="0"/>
              </a:spcBef>
              <a:spcAft>
                <a:spcPts val="0"/>
              </a:spcAft>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ct val="25000"/>
              <a:buFont typeface="Calibri"/>
              <a:buNone/>
            </a:pPr>
            <a:r>
              <a:rPr lang="en-US" sz="1200" b="0" i="0" u="none" strike="noStrike" cap="none">
                <a:solidFill>
                  <a:schemeClr val="dk1"/>
                </a:solidFill>
                <a:latin typeface="Calibri"/>
                <a:ea typeface="Calibri"/>
                <a:cs typeface="Calibri"/>
                <a:sym typeface="Calibri"/>
              </a:rPr>
              <a:t>Large institutions such as UVA are also vulnerable to security breaches. Hackers and other agents of nefarious activity are constantly trying to breach UVA’s network to obtain valuable sensitive and personal information </a:t>
            </a:r>
          </a:p>
          <a:p>
            <a:pPr lvl="0" rtl="0">
              <a:spcBef>
                <a:spcPts val="0"/>
              </a:spcBef>
              <a:buNone/>
            </a:pPr>
            <a:endParaRPr/>
          </a:p>
          <a:p>
            <a:pPr lvl="0" rtl="0">
              <a:spcBef>
                <a:spcPts val="0"/>
              </a:spcBef>
              <a:buNone/>
            </a:pPr>
            <a:r>
              <a:rPr lang="en-US">
                <a:solidFill>
                  <a:srgbClr val="3F3F3F"/>
                </a:solidFill>
                <a:latin typeface="Arial"/>
                <a:ea typeface="Arial"/>
                <a:cs typeface="Arial"/>
                <a:sym typeface="Arial"/>
              </a:rPr>
              <a:t>Everyone has sensitive information stored in their devices.  If we can detect intrusion fast, we can stop it right away and minimize the amount of information leaked out.</a:t>
            </a:r>
          </a:p>
          <a:p>
            <a:pPr lvl="0" rtl="0">
              <a:spcBef>
                <a:spcPts val="0"/>
              </a:spcBef>
              <a:buNone/>
            </a:pPr>
            <a:endParaRPr>
              <a:solidFill>
                <a:srgbClr val="3F3F3F"/>
              </a:solidFill>
              <a:latin typeface="Arial"/>
              <a:ea typeface="Arial"/>
              <a:cs typeface="Arial"/>
              <a:sym typeface="Arial"/>
            </a:endParaRPr>
          </a:p>
          <a:p>
            <a:pPr lvl="0" rtl="0">
              <a:spcBef>
                <a:spcPts val="0"/>
              </a:spcBef>
              <a:buNone/>
            </a:pPr>
            <a:r>
              <a:rPr lang="en-US">
                <a:solidFill>
                  <a:srgbClr val="3F3F3F"/>
                </a:solidFill>
                <a:latin typeface="Arial"/>
                <a:ea typeface="Arial"/>
                <a:cs typeface="Arial"/>
                <a:sym typeface="Arial"/>
              </a:rPr>
              <a:t>Ex: if a hacker successfully gets into the UVA system, we want to stop it as soon as possible so that s/he does not get hold on our information such as our social security numbers.</a:t>
            </a:r>
          </a:p>
          <a:p>
            <a:pPr marL="342900" lvl="0" indent="-190500" rtl="0">
              <a:spcBef>
                <a:spcPts val="0"/>
              </a:spcBef>
              <a:buClr>
                <a:schemeClr val="accent1"/>
              </a:buClr>
              <a:buSzPct val="100000"/>
              <a:buFont typeface="Arial"/>
              <a:buChar char="•"/>
            </a:pPr>
            <a:r>
              <a:rPr lang="en-US">
                <a:solidFill>
                  <a:srgbClr val="3F3F3F"/>
                </a:solidFill>
                <a:latin typeface="Arial"/>
                <a:ea typeface="Arial"/>
                <a:cs typeface="Arial"/>
                <a:sym typeface="Arial"/>
              </a:rPr>
              <a:t>cost for both false-positive and false-negative are so high.</a:t>
            </a:r>
          </a:p>
          <a:p>
            <a:pPr marL="0" marR="0" lvl="0" indent="0" algn="l" rtl="0">
              <a:spcBef>
                <a:spcPts val="0"/>
              </a:spcBef>
              <a:spcAft>
                <a:spcPts val="0"/>
              </a:spcAft>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Clr>
                <a:schemeClr val="dk1"/>
              </a:buClr>
              <a:buSzPct val="25000"/>
              <a:buFont typeface="Calibri"/>
              <a:buNone/>
            </a:pPr>
            <a:r>
              <a:rPr lang="en-US" sz="1200" b="0" i="0" u="none" strike="noStrike" cap="none">
                <a:solidFill>
                  <a:schemeClr val="dk1"/>
                </a:solidFill>
                <a:latin typeface="Calibri"/>
                <a:ea typeface="Calibri"/>
                <a:cs typeface="Calibri"/>
                <a:sym typeface="Calibri"/>
              </a:rPr>
              <a:t>http://www.reuters.com/article/us-cyber-heist-swift-specialreport-idUSKCN0YB0DD</a:t>
            </a:r>
          </a:p>
        </p:txBody>
      </p:sp>
      <p:sp>
        <p:nvSpPr>
          <p:cNvPr id="340" name="Shape 340"/>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7498363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Shape 346"/>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47" name="Shape 347"/>
          <p:cNvSpPr txBox="1">
            <a:spLocks noGrp="1"/>
          </p:cNvSpPr>
          <p:nvPr>
            <p:ph type="body" idx="1"/>
          </p:nvPr>
        </p:nvSpPr>
        <p:spPr>
          <a:xfrm>
            <a:off x="685800" y="4400550"/>
            <a:ext cx="5486400" cy="3600600"/>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ct val="25000"/>
              <a:buFont typeface="Calibri"/>
              <a:buNone/>
            </a:pPr>
            <a:r>
              <a:rPr lang="en-US" sz="1200" b="0" i="0" u="none" strike="noStrike" cap="none">
                <a:solidFill>
                  <a:schemeClr val="dk1"/>
                </a:solidFill>
                <a:latin typeface="Calibri"/>
                <a:ea typeface="Calibri"/>
                <a:cs typeface="Calibri"/>
                <a:sym typeface="Calibri"/>
              </a:rPr>
              <a:t>Detection Intrusion –define it </a:t>
            </a:r>
          </a:p>
          <a:p>
            <a:pPr marL="0" marR="0" lvl="0" indent="0" algn="l" rtl="0">
              <a:lnSpc>
                <a:spcPct val="100000"/>
              </a:lnSpc>
              <a:spcBef>
                <a:spcPts val="0"/>
              </a:spcBef>
              <a:spcAft>
                <a:spcPts val="0"/>
              </a:spcAft>
              <a:buClr>
                <a:schemeClr val="dk1"/>
              </a:buClr>
              <a:buSzPct val="25000"/>
              <a:buFont typeface="Calibri"/>
              <a:buNone/>
            </a:pPr>
            <a:r>
              <a:rPr lang="en-US" sz="1200" b="0" i="0" u="none" strike="noStrike" cap="none">
                <a:solidFill>
                  <a:schemeClr val="dk1"/>
                </a:solidFill>
                <a:latin typeface="Calibri"/>
                <a:ea typeface="Calibri"/>
                <a:cs typeface="Calibri"/>
                <a:sym typeface="Calibri"/>
              </a:rPr>
              <a:t>-Location</a:t>
            </a:r>
          </a:p>
          <a:p>
            <a:pPr marL="0" marR="0" lvl="0" indent="0" algn="l" rtl="0">
              <a:lnSpc>
                <a:spcPct val="100000"/>
              </a:lnSpc>
              <a:spcBef>
                <a:spcPts val="0"/>
              </a:spcBef>
              <a:spcAft>
                <a:spcPts val="0"/>
              </a:spcAft>
              <a:buClr>
                <a:schemeClr val="dk1"/>
              </a:buClr>
              <a:buSzPct val="25000"/>
              <a:buFont typeface="Calibri"/>
              <a:buNone/>
            </a:pPr>
            <a:r>
              <a:rPr lang="en-US" sz="1200" b="0" i="0" u="none" strike="noStrike" cap="none">
                <a:solidFill>
                  <a:schemeClr val="dk1"/>
                </a:solidFill>
                <a:latin typeface="Calibri"/>
                <a:ea typeface="Calibri"/>
                <a:cs typeface="Calibri"/>
                <a:sym typeface="Calibri"/>
              </a:rPr>
              <a:t>-Time</a:t>
            </a:r>
          </a:p>
          <a:p>
            <a:pPr marL="0" marR="0" lvl="0" indent="0" algn="l" rtl="0">
              <a:lnSpc>
                <a:spcPct val="100000"/>
              </a:lnSpc>
              <a:spcBef>
                <a:spcPts val="0"/>
              </a:spcBef>
              <a:spcAft>
                <a:spcPts val="0"/>
              </a:spcAft>
              <a:buClr>
                <a:schemeClr val="dk1"/>
              </a:buClr>
              <a:buSzPct val="25000"/>
              <a:buFont typeface="Calibri"/>
              <a:buNone/>
            </a:pPr>
            <a:r>
              <a:rPr lang="en-US" sz="1200" b="0" i="0" u="none" strike="noStrike" cap="none">
                <a:solidFill>
                  <a:schemeClr val="dk1"/>
                </a:solidFill>
                <a:latin typeface="Calibri"/>
                <a:ea typeface="Calibri"/>
                <a:cs typeface="Calibri"/>
                <a:sym typeface="Calibri"/>
              </a:rPr>
              <a:t>-Size of data transfers</a:t>
            </a:r>
          </a:p>
          <a:p>
            <a:pPr marL="0" marR="0" lvl="0" indent="0" algn="l" rtl="0">
              <a:lnSpc>
                <a:spcPct val="100000"/>
              </a:lnSpc>
              <a:spcBef>
                <a:spcPts val="0"/>
              </a:spcBef>
              <a:spcAft>
                <a:spcPts val="0"/>
              </a:spcAft>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ct val="25000"/>
              <a:buFont typeface="Calibri"/>
              <a:buNone/>
            </a:pPr>
            <a:r>
              <a:rPr lang="en-US" sz="1200" b="0" i="0" u="none" strike="noStrike" cap="none">
                <a:solidFill>
                  <a:schemeClr val="dk1"/>
                </a:solidFill>
                <a:latin typeface="Calibri"/>
                <a:ea typeface="Calibri"/>
                <a:cs typeface="Calibri"/>
                <a:sym typeface="Calibri"/>
              </a:rPr>
              <a:t>Our aim is to try and evaluate abnormality based on between IP addresses based on three aspects. In no particular order we would like to understand normality in respect to location, temporal and size of data transfer.  </a:t>
            </a:r>
          </a:p>
          <a:p>
            <a:pPr marL="0" marR="0" lvl="0" indent="0" algn="l" rtl="0">
              <a:lnSpc>
                <a:spcPct val="100000"/>
              </a:lnSpc>
              <a:spcBef>
                <a:spcPts val="0"/>
              </a:spcBef>
              <a:spcAft>
                <a:spcPts val="0"/>
              </a:spcAft>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ct val="25000"/>
              <a:buFont typeface="Calibri"/>
              <a:buNone/>
            </a:pPr>
            <a:r>
              <a:rPr lang="en-US" sz="1200" b="0" i="0" u="none" strike="noStrike" cap="none">
                <a:solidFill>
                  <a:schemeClr val="dk1"/>
                </a:solidFill>
                <a:latin typeface="Calibri"/>
                <a:ea typeface="Calibri"/>
                <a:cs typeface="Calibri"/>
                <a:sym typeface="Calibri"/>
              </a:rPr>
              <a:t>By investigating location, we can get a baseline of the most common addresses being IPV4 packets are being sent to. </a:t>
            </a:r>
          </a:p>
          <a:p>
            <a:pPr marL="0" marR="0" lvl="0" indent="0" algn="l" rtl="0">
              <a:lnSpc>
                <a:spcPct val="100000"/>
              </a:lnSpc>
              <a:spcBef>
                <a:spcPts val="0"/>
              </a:spcBef>
              <a:spcAft>
                <a:spcPts val="0"/>
              </a:spcAft>
              <a:buClr>
                <a:schemeClr val="dk1"/>
              </a:buClr>
              <a:buSzPct val="25000"/>
              <a:buFont typeface="Calibri"/>
              <a:buNone/>
            </a:pPr>
            <a:r>
              <a:rPr lang="en-US" sz="1200" b="0" i="0" u="none" strike="noStrike" cap="none">
                <a:solidFill>
                  <a:schemeClr val="dk1"/>
                </a:solidFill>
                <a:latin typeface="Calibri"/>
                <a:ea typeface="Calibri"/>
                <a:cs typeface="Calibri"/>
                <a:sym typeface="Calibri"/>
              </a:rPr>
              <a:t>Type of activity to occur at a given time</a:t>
            </a:r>
          </a:p>
          <a:p>
            <a:pPr marL="0" marR="0" lvl="0" indent="0" algn="l" rtl="0">
              <a:lnSpc>
                <a:spcPct val="100000"/>
              </a:lnSpc>
              <a:spcBef>
                <a:spcPts val="0"/>
              </a:spcBef>
              <a:spcAft>
                <a:spcPts val="0"/>
              </a:spcAft>
              <a:buClr>
                <a:schemeClr val="dk1"/>
              </a:buClr>
              <a:buSzPct val="25000"/>
              <a:buFont typeface="Calibri"/>
              <a:buNone/>
            </a:pPr>
            <a:r>
              <a:rPr lang="en-US" sz="1200" b="0" i="0" u="none" strike="noStrike" cap="none">
                <a:solidFill>
                  <a:schemeClr val="dk1"/>
                </a:solidFill>
                <a:latin typeface="Calibri"/>
                <a:ea typeface="Calibri"/>
                <a:cs typeface="Calibri"/>
                <a:sym typeface="Calibri"/>
              </a:rPr>
              <a:t>Size of typical size of the packets being sent with respect to normal patterns of behavior and occurrence. </a:t>
            </a:r>
          </a:p>
          <a:p>
            <a:pPr marL="0" marR="0" lvl="0" indent="0" algn="l" rtl="0">
              <a:lnSpc>
                <a:spcPct val="100000"/>
              </a:lnSpc>
              <a:spcBef>
                <a:spcPts val="0"/>
              </a:spcBef>
              <a:spcAft>
                <a:spcPts val="0"/>
              </a:spcAft>
              <a:buClr>
                <a:schemeClr val="dk1"/>
              </a:buClr>
              <a:buSzPct val="25000"/>
              <a:buFont typeface="Calibri"/>
              <a:buNone/>
            </a:pPr>
            <a:r>
              <a:rPr lang="en-US" sz="1200" b="0" i="0" u="none" strike="noStrike" cap="none">
                <a:solidFill>
                  <a:schemeClr val="dk1"/>
                </a:solidFill>
                <a:latin typeface="Calibri"/>
                <a:ea typeface="Calibri"/>
                <a:cs typeface="Calibri"/>
                <a:sym typeface="Calibri"/>
              </a:rPr>
              <a:t> Once we established these baselines, we can get idea of abnormal behavior with regards to three aspects.</a:t>
            </a:r>
          </a:p>
          <a:p>
            <a:pPr marL="0" marR="0" lvl="0" indent="0" algn="l" rtl="0">
              <a:spcBef>
                <a:spcPts val="0"/>
              </a:spcBef>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p:txBody>
      </p:sp>
      <p:sp>
        <p:nvSpPr>
          <p:cNvPr id="348" name="Shape 348"/>
          <p:cNvSpPr txBox="1">
            <a:spLocks noGrp="1"/>
          </p:cNvSpPr>
          <p:nvPr>
            <p:ph type="sldNum" idx="12"/>
          </p:nvPr>
        </p:nvSpPr>
        <p:spPr>
          <a:xfrm>
            <a:off x="3884612" y="8685213"/>
            <a:ext cx="2971799" cy="458700"/>
          </a:xfrm>
          <a:prstGeom prst="rect">
            <a:avLst/>
          </a:prstGeom>
          <a:noFill/>
          <a:ln>
            <a:noFill/>
          </a:ln>
        </p:spPr>
        <p:txBody>
          <a:bodyPr lIns="91425" tIns="45700" rIns="91425" bIns="45700" anchor="b"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US" sz="1400" b="0" i="0" u="none" strike="noStrike" cap="none">
                <a:solidFill>
                  <a:srgbClr val="000000"/>
                </a:solidFill>
                <a:latin typeface="Arial"/>
                <a:ea typeface="Arial"/>
                <a:cs typeface="Arial"/>
                <a:sym typeface="Arial"/>
              </a:rPr>
              <a:t>5</a:t>
            </a:fld>
            <a:endParaRPr lang="en-US"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8581867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Shape 356"/>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57" name="Shape 357"/>
          <p:cNvSpPr txBox="1">
            <a:spLocks noGrp="1"/>
          </p:cNvSpPr>
          <p:nvPr>
            <p:ph type="body" idx="1"/>
          </p:nvPr>
        </p:nvSpPr>
        <p:spPr>
          <a:xfrm>
            <a:off x="685800" y="4400550"/>
            <a:ext cx="5486400" cy="3600600"/>
          </a:xfrm>
          <a:prstGeom prst="rect">
            <a:avLst/>
          </a:prstGeom>
          <a:noFill/>
          <a:ln>
            <a:noFill/>
          </a:ln>
        </p:spPr>
        <p:txBody>
          <a:bodyPr lIns="91425" tIns="91425" rIns="91425" bIns="91425" anchor="t" anchorCtr="0">
            <a:noAutofit/>
          </a:bodyPr>
          <a:lstStyle/>
          <a:p>
            <a:pPr marL="0" marR="0" lvl="0" indent="0" algn="l" rtl="0">
              <a:spcBef>
                <a:spcPts val="0"/>
              </a:spcBef>
              <a:spcAft>
                <a:spcPts val="0"/>
              </a:spcAft>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ct val="25000"/>
              <a:buFont typeface="Calibri"/>
              <a:buNone/>
            </a:pPr>
            <a:r>
              <a:rPr lang="en-US" sz="1200" b="0" i="0" u="none" strike="noStrike" cap="none">
                <a:solidFill>
                  <a:schemeClr val="dk1"/>
                </a:solidFill>
                <a:latin typeface="Calibri"/>
                <a:ea typeface="Calibri"/>
                <a:cs typeface="Calibri"/>
                <a:sym typeface="Calibri"/>
              </a:rPr>
              <a:t>For our investigation are primarily interested in extracting information from IPv4 Network Packet headers. IPv4 is a common internet network protocol. An IP Address is data structure understood by a network which uniquely define  a recipient end points with a network. </a:t>
            </a:r>
          </a:p>
          <a:p>
            <a:pPr marL="0" marR="0" lvl="0" indent="0" algn="l" rtl="0">
              <a:spcBef>
                <a:spcPts val="0"/>
              </a:spcBef>
              <a:spcAft>
                <a:spcPts val="0"/>
              </a:spcAft>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ct val="25000"/>
              <a:buFont typeface="Calibri"/>
              <a:buNone/>
            </a:pPr>
            <a:r>
              <a:rPr lang="en-US" sz="1200" b="0" i="0" u="none" strike="noStrike" cap="none">
                <a:solidFill>
                  <a:schemeClr val="dk1"/>
                </a:solidFill>
                <a:latin typeface="Calibri"/>
                <a:ea typeface="Calibri"/>
                <a:cs typeface="Calibri"/>
                <a:sym typeface="Calibri"/>
              </a:rPr>
              <a:t>Most people are familiar with the idea of a postal address that allows a postman to find a person's house; a computer processor may use a memory address to uniquely identify a location in memory.</a:t>
            </a:r>
          </a:p>
          <a:p>
            <a:pPr marL="0" marR="0" lvl="0" indent="0" algn="l" rtl="0">
              <a:spcBef>
                <a:spcPts val="0"/>
              </a:spcBef>
              <a:spcAft>
                <a:spcPts val="0"/>
              </a:spcAft>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ct val="25000"/>
              <a:buFont typeface="Calibri"/>
              <a:buNone/>
            </a:pPr>
            <a:r>
              <a:rPr lang="en-US" sz="1200" b="0" i="0" u="none" strike="noStrike" cap="none">
                <a:solidFill>
                  <a:schemeClr val="dk1"/>
                </a:solidFill>
                <a:latin typeface="Calibri"/>
                <a:ea typeface="Calibri"/>
                <a:cs typeface="Calibri"/>
                <a:sym typeface="Calibri"/>
              </a:rPr>
              <a:t>Similarly think of The IPv4 packet header as a mailing envelope:</a:t>
            </a:r>
          </a:p>
          <a:p>
            <a:pPr marL="0" marR="0" lvl="0" indent="0" algn="l" rtl="0">
              <a:spcBef>
                <a:spcPts val="0"/>
              </a:spcBef>
              <a:spcAft>
                <a:spcPts val="0"/>
              </a:spcAft>
              <a:buClr>
                <a:schemeClr val="dk1"/>
              </a:buClr>
              <a:buSzPct val="25000"/>
              <a:buFont typeface="Calibri"/>
              <a:buNone/>
            </a:pPr>
            <a:r>
              <a:rPr lang="en-US" sz="1200" b="0" i="0" u="none" strike="noStrike" cap="none">
                <a:solidFill>
                  <a:schemeClr val="dk1"/>
                </a:solidFill>
                <a:latin typeface="Calibri"/>
                <a:ea typeface="Calibri"/>
                <a:cs typeface="Calibri"/>
                <a:sym typeface="Calibri"/>
              </a:rPr>
              <a:t>Where its coming from/to</a:t>
            </a:r>
          </a:p>
          <a:p>
            <a:pPr marL="0" marR="0" lvl="0" indent="0" algn="l" rtl="0">
              <a:spcBef>
                <a:spcPts val="0"/>
              </a:spcBef>
              <a:spcAft>
                <a:spcPts val="0"/>
              </a:spcAft>
              <a:buClr>
                <a:schemeClr val="dk1"/>
              </a:buClr>
              <a:buSzPct val="25000"/>
              <a:buFont typeface="Calibri"/>
              <a:buNone/>
            </a:pPr>
            <a:r>
              <a:rPr lang="en-US" sz="1200" b="0" i="0" u="none" strike="noStrike" cap="none">
                <a:solidFill>
                  <a:schemeClr val="dk1"/>
                </a:solidFill>
                <a:latin typeface="Calibri"/>
                <a:ea typeface="Calibri"/>
                <a:cs typeface="Calibri"/>
                <a:sym typeface="Calibri"/>
              </a:rPr>
              <a:t>Don’t know what’s in the file but have an idea of how large the packet is based on the size. </a:t>
            </a:r>
          </a:p>
          <a:p>
            <a:pPr marL="0" marR="0" lvl="0" indent="0" algn="l" rtl="0">
              <a:spcBef>
                <a:spcPts val="0"/>
              </a:spcBef>
              <a:spcAft>
                <a:spcPts val="0"/>
              </a:spcAft>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p:txBody>
      </p:sp>
      <p:sp>
        <p:nvSpPr>
          <p:cNvPr id="358" name="Shape 358"/>
          <p:cNvSpPr txBox="1">
            <a:spLocks noGrp="1"/>
          </p:cNvSpPr>
          <p:nvPr>
            <p:ph type="sldNum" idx="12"/>
          </p:nvPr>
        </p:nvSpPr>
        <p:spPr>
          <a:xfrm>
            <a:off x="3884612" y="8685213"/>
            <a:ext cx="2971799" cy="458700"/>
          </a:xfrm>
          <a:prstGeom prst="rect">
            <a:avLst/>
          </a:prstGeom>
          <a:noFill/>
          <a:ln>
            <a:noFill/>
          </a:ln>
        </p:spPr>
        <p:txBody>
          <a:bodyPr lIns="91425" tIns="45700" rIns="91425" bIns="45700" anchor="b"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US" sz="1400" b="0" i="0" u="none" strike="noStrike" cap="none">
                <a:solidFill>
                  <a:srgbClr val="000000"/>
                </a:solidFill>
                <a:latin typeface="Arial"/>
                <a:ea typeface="Arial"/>
                <a:cs typeface="Arial"/>
                <a:sym typeface="Arial"/>
              </a:rPr>
              <a:t>6</a:t>
            </a:fld>
            <a:endParaRPr lang="en-US"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8368907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Shape 363"/>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64" name="Shape 364"/>
          <p:cNvSpPr txBox="1">
            <a:spLocks noGrp="1"/>
          </p:cNvSpPr>
          <p:nvPr>
            <p:ph type="body" idx="1"/>
          </p:nvPr>
        </p:nvSpPr>
        <p:spPr>
          <a:xfrm>
            <a:off x="685800" y="4400550"/>
            <a:ext cx="5486400" cy="3600600"/>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chemeClr val="dk1"/>
              </a:buClr>
              <a:buSzPct val="25000"/>
              <a:buFont typeface="Calibri"/>
              <a:buNone/>
            </a:pPr>
            <a:r>
              <a:rPr lang="en-US" sz="1200" b="0" i="0" u="none" strike="noStrike" cap="none">
                <a:solidFill>
                  <a:schemeClr val="dk1"/>
                </a:solidFill>
                <a:latin typeface="Calibri"/>
                <a:ea typeface="Calibri"/>
                <a:cs typeface="Calibri"/>
                <a:sym typeface="Calibri"/>
              </a:rPr>
              <a:t>We will look at the Source and Destination and Total Length</a:t>
            </a:r>
          </a:p>
          <a:p>
            <a:pPr marL="0" marR="0" lvl="0" indent="0" algn="l" rtl="0">
              <a:spcBef>
                <a:spcPts val="0"/>
              </a:spcBef>
              <a:spcAft>
                <a:spcPts val="0"/>
              </a:spcAft>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ct val="25000"/>
              <a:buFont typeface="Calibri"/>
              <a:buNone/>
            </a:pPr>
            <a:r>
              <a:rPr lang="en-US" sz="1200" b="0" i="0" u="none" strike="noStrike" cap="none">
                <a:solidFill>
                  <a:schemeClr val="dk1"/>
                </a:solidFill>
                <a:latin typeface="Calibri"/>
                <a:ea typeface="Calibri"/>
                <a:cs typeface="Calibri"/>
                <a:sym typeface="Calibri"/>
              </a:rPr>
              <a:t>For our investigation are primarily interested in extracting information from IPv4 Network Packet headers. IPv4 is a common internet network protocol. An IP Address is data structure understood by a network which uniquely define  a recipient end points with a network. </a:t>
            </a:r>
          </a:p>
          <a:p>
            <a:pPr marL="0" marR="0" lvl="0" indent="0" algn="l" rtl="0">
              <a:spcBef>
                <a:spcPts val="0"/>
              </a:spcBef>
              <a:spcAft>
                <a:spcPts val="0"/>
              </a:spcAft>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ct val="25000"/>
              <a:buFont typeface="Calibri"/>
              <a:buNone/>
            </a:pPr>
            <a:r>
              <a:rPr lang="en-US" sz="1200" b="0" i="0" u="none" strike="noStrike" cap="none">
                <a:solidFill>
                  <a:schemeClr val="dk1"/>
                </a:solidFill>
                <a:latin typeface="Calibri"/>
                <a:ea typeface="Calibri"/>
                <a:cs typeface="Calibri"/>
                <a:sym typeface="Calibri"/>
              </a:rPr>
              <a:t>Most people are familiar with the idea of a postal address that allows a postman to find a person's house; a computer processor may use a memory address to uniquely identify a location in memory.</a:t>
            </a:r>
          </a:p>
          <a:p>
            <a:pPr marL="0" marR="0" lvl="0" indent="0" algn="l" rtl="0">
              <a:spcBef>
                <a:spcPts val="0"/>
              </a:spcBef>
              <a:spcAft>
                <a:spcPts val="0"/>
              </a:spcAft>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ct val="25000"/>
              <a:buFont typeface="Calibri"/>
              <a:buNone/>
            </a:pPr>
            <a:r>
              <a:rPr lang="en-US" sz="1200" b="0" i="0" u="none" strike="noStrike" cap="none">
                <a:solidFill>
                  <a:schemeClr val="dk1"/>
                </a:solidFill>
                <a:latin typeface="Calibri"/>
                <a:ea typeface="Calibri"/>
                <a:cs typeface="Calibri"/>
                <a:sym typeface="Calibri"/>
              </a:rPr>
              <a:t>Similarly think of The IPv4 packet header as a mailing envelope:</a:t>
            </a:r>
          </a:p>
          <a:p>
            <a:pPr marL="0" marR="0" lvl="0" indent="0" algn="l" rtl="0">
              <a:spcBef>
                <a:spcPts val="0"/>
              </a:spcBef>
              <a:spcAft>
                <a:spcPts val="0"/>
              </a:spcAft>
              <a:buClr>
                <a:schemeClr val="dk1"/>
              </a:buClr>
              <a:buSzPct val="25000"/>
              <a:buFont typeface="Calibri"/>
              <a:buNone/>
            </a:pPr>
            <a:r>
              <a:rPr lang="en-US" sz="1200" b="0" i="0" u="none" strike="noStrike" cap="none">
                <a:solidFill>
                  <a:schemeClr val="dk1"/>
                </a:solidFill>
                <a:latin typeface="Calibri"/>
                <a:ea typeface="Calibri"/>
                <a:cs typeface="Calibri"/>
                <a:sym typeface="Calibri"/>
              </a:rPr>
              <a:t>Where its coming from/to</a:t>
            </a:r>
          </a:p>
          <a:p>
            <a:pPr marL="0" marR="0" lvl="0" indent="0" algn="l" rtl="0">
              <a:spcBef>
                <a:spcPts val="0"/>
              </a:spcBef>
              <a:spcAft>
                <a:spcPts val="0"/>
              </a:spcAft>
              <a:buClr>
                <a:schemeClr val="dk1"/>
              </a:buClr>
              <a:buSzPct val="25000"/>
              <a:buFont typeface="Calibri"/>
              <a:buNone/>
            </a:pPr>
            <a:r>
              <a:rPr lang="en-US" sz="1200" b="0" i="0" u="none" strike="noStrike" cap="none">
                <a:solidFill>
                  <a:schemeClr val="dk1"/>
                </a:solidFill>
                <a:latin typeface="Calibri"/>
                <a:ea typeface="Calibri"/>
                <a:cs typeface="Calibri"/>
                <a:sym typeface="Calibri"/>
              </a:rPr>
              <a:t>Don’t know what’s in the file but have an idea of how large the packet is based on the size. </a:t>
            </a:r>
          </a:p>
          <a:p>
            <a:pPr marL="0" marR="0" lvl="0" indent="0" algn="l" rtl="0">
              <a:spcBef>
                <a:spcPts val="0"/>
              </a:spcBef>
              <a:spcAft>
                <a:spcPts val="0"/>
              </a:spcAft>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ct val="25000"/>
              <a:buFont typeface="Calibri"/>
              <a:buNone/>
            </a:pPr>
            <a:r>
              <a:rPr lang="en-US" sz="1200" b="0" i="0" u="none" strike="noStrike" cap="none">
                <a:solidFill>
                  <a:schemeClr val="dk1"/>
                </a:solidFill>
                <a:latin typeface="Calibri"/>
                <a:ea typeface="Calibri"/>
                <a:cs typeface="Calibri"/>
                <a:sym typeface="Calibri"/>
              </a:rPr>
              <a:t>We will look at the Source and Destination and Total Length</a:t>
            </a:r>
          </a:p>
          <a:p>
            <a:pPr marL="0" marR="0" lvl="0" indent="0" algn="l" rtl="0">
              <a:spcBef>
                <a:spcPts val="0"/>
              </a:spcBef>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p:txBody>
      </p:sp>
      <p:sp>
        <p:nvSpPr>
          <p:cNvPr id="365" name="Shape 365"/>
          <p:cNvSpPr txBox="1">
            <a:spLocks noGrp="1"/>
          </p:cNvSpPr>
          <p:nvPr>
            <p:ph type="sldNum" idx="12"/>
          </p:nvPr>
        </p:nvSpPr>
        <p:spPr>
          <a:xfrm>
            <a:off x="3884612" y="8685213"/>
            <a:ext cx="2971799" cy="458700"/>
          </a:xfrm>
          <a:prstGeom prst="rect">
            <a:avLst/>
          </a:prstGeom>
          <a:noFill/>
          <a:ln>
            <a:noFill/>
          </a:ln>
        </p:spPr>
        <p:txBody>
          <a:bodyPr lIns="91425" tIns="45700" rIns="91425" bIns="45700" anchor="b"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US" sz="1400" b="0" i="0" u="none" strike="noStrike" cap="none">
                <a:solidFill>
                  <a:srgbClr val="000000"/>
                </a:solidFill>
                <a:latin typeface="Arial"/>
                <a:ea typeface="Arial"/>
                <a:cs typeface="Arial"/>
                <a:sym typeface="Arial"/>
              </a:rPr>
              <a:t>7</a:t>
            </a:fld>
            <a:endParaRPr lang="en-US"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973713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228600" indent="-228600">
              <a:buAutoNum type="arabicPeriod"/>
            </a:pPr>
            <a:r>
              <a:rPr lang="en-US" dirty="0" smtClean="0"/>
              <a:t>Create one source -&gt; destination pair</a:t>
            </a:r>
          </a:p>
          <a:p>
            <a:pPr marL="228600" indent="-228600">
              <a:buAutoNum type="arabicPeriod"/>
            </a:pPr>
            <a:r>
              <a:rPr lang="en-US" dirty="0" smtClean="0"/>
              <a:t>Fill</a:t>
            </a:r>
            <a:r>
              <a:rPr lang="en-US" baseline="0" dirty="0" smtClean="0"/>
              <a:t> the space with </a:t>
            </a:r>
            <a:r>
              <a:rPr lang="en-US" dirty="0" smtClean="0"/>
              <a:t>many</a:t>
            </a:r>
            <a:r>
              <a:rPr lang="en-US" baseline="0" dirty="0" smtClean="0"/>
              <a:t> such pairs</a:t>
            </a:r>
          </a:p>
          <a:p>
            <a:pPr marL="228600" indent="-228600">
              <a:buAutoNum type="arabicPeriod"/>
            </a:pPr>
            <a:r>
              <a:rPr lang="en-US" baseline="0" dirty="0" smtClean="0"/>
              <a:t>Subset such pairs with UVA network IP domain</a:t>
            </a:r>
          </a:p>
          <a:p>
            <a:pPr marL="228600" indent="-228600">
              <a:buAutoNum type="arabicPeriod"/>
            </a:pPr>
            <a:r>
              <a:rPr lang="en-US" baseline="0" dirty="0" smtClean="0"/>
              <a:t>Converge on destination pairs</a:t>
            </a:r>
          </a:p>
          <a:p>
            <a:pPr marL="228600" indent="-228600">
              <a:buAutoNum type="arabicPeriod"/>
            </a:pPr>
            <a:r>
              <a:rPr lang="en-US" baseline="0" dirty="0" smtClean="0"/>
              <a:t>Add clusters</a:t>
            </a:r>
          </a:p>
          <a:p>
            <a:pPr marL="228600" indent="-228600">
              <a:buAutoNum type="arabicPeriod"/>
            </a:pPr>
            <a:endParaRPr lang="en-US" dirty="0"/>
          </a:p>
        </p:txBody>
      </p:sp>
      <p:sp>
        <p:nvSpPr>
          <p:cNvPr id="4" name="Slide Number Placeholder 3"/>
          <p:cNvSpPr>
            <a:spLocks noGrp="1"/>
          </p:cNvSpPr>
          <p:nvPr>
            <p:ph type="sldNum" sz="quarter" idx="10"/>
          </p:nvPr>
        </p:nvSpPr>
        <p:spPr/>
        <p:txBody>
          <a:bodyPr/>
          <a:lstStyle/>
          <a:p>
            <a:fld id="{25CA8E18-E6F5-1F45-840D-47D9CEBE0182}" type="slidenum">
              <a:rPr lang="en-US" smtClean="0"/>
              <a:t>8</a:t>
            </a:fld>
            <a:endParaRPr lang="en-US"/>
          </a:p>
        </p:txBody>
      </p:sp>
    </p:spTree>
    <p:extLst>
      <p:ext uri="{BB962C8B-B14F-4D97-AF65-F5344CB8AC3E}">
        <p14:creationId xmlns:p14="http://schemas.microsoft.com/office/powerpoint/2010/main" val="2593931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Shape 372"/>
          <p:cNvSpPr txBox="1">
            <a:spLocks noGrp="1"/>
          </p:cNvSpPr>
          <p:nvPr>
            <p:ph type="body" idx="1"/>
          </p:nvPr>
        </p:nvSpPr>
        <p:spPr>
          <a:xfrm>
            <a:off x="685800" y="4400550"/>
            <a:ext cx="5486399" cy="3600450"/>
          </a:xfrm>
          <a:prstGeom prst="rect">
            <a:avLst/>
          </a:prstGeom>
          <a:noFill/>
          <a:ln>
            <a:noFill/>
          </a:ln>
        </p:spPr>
        <p:txBody>
          <a:bodyPr lIns="91425" tIns="91425" rIns="91425" bIns="91425" anchor="t" anchorCtr="0">
            <a:noAutofit/>
          </a:bodyPr>
          <a:lstStyle/>
          <a:p>
            <a:pPr marL="342900" marR="0" lvl="0" indent="-342900" algn="l" rtl="0">
              <a:lnSpc>
                <a:spcPct val="100000"/>
              </a:lnSpc>
              <a:spcBef>
                <a:spcPts val="0"/>
              </a:spcBef>
              <a:spcAft>
                <a:spcPts val="0"/>
              </a:spcAft>
              <a:buClr>
                <a:schemeClr val="accent1"/>
              </a:buClr>
              <a:buSzPct val="100000"/>
              <a:buFont typeface="Noto Sans Symbols"/>
              <a:buChar char="•"/>
            </a:pPr>
            <a:r>
              <a:rPr lang="en-US" sz="1800" b="0" i="0" u="none" strike="noStrike" cap="none" dirty="0" smtClean="0">
                <a:solidFill>
                  <a:srgbClr val="3F3F3F"/>
                </a:solidFill>
                <a:latin typeface="Questrial"/>
                <a:ea typeface="Questrial"/>
                <a:cs typeface="Questrial"/>
                <a:sym typeface="Questrial"/>
              </a:rPr>
              <a:t>The final data product will be a black box that </a:t>
            </a:r>
            <a:r>
              <a:rPr lang="en-US" altLang="zh-CN" dirty="0" smtClean="0"/>
              <a:t>classifies input data based on the way that data is leaving </a:t>
            </a:r>
            <a:r>
              <a:rPr lang="en-US" altLang="zh-CN" dirty="0" err="1" smtClean="0"/>
              <a:t>uva</a:t>
            </a:r>
            <a:r>
              <a:rPr lang="en-US" altLang="zh-CN" dirty="0" smtClean="0"/>
              <a:t> network. At the same time, both statistical and common-sense interpretation will be provided so that clients with different background can use our product in a way that suits them best.</a:t>
            </a:r>
          </a:p>
          <a:p>
            <a:pPr marL="342900" marR="0" lvl="0" indent="-342900" algn="l" rtl="0">
              <a:lnSpc>
                <a:spcPct val="100000"/>
              </a:lnSpc>
              <a:spcBef>
                <a:spcPts val="0"/>
              </a:spcBef>
              <a:spcAft>
                <a:spcPts val="0"/>
              </a:spcAft>
              <a:buClr>
                <a:schemeClr val="accent1"/>
              </a:buClr>
              <a:buSzPct val="100000"/>
              <a:buFont typeface="Noto Sans Symbols"/>
              <a:buChar char="•"/>
            </a:pPr>
            <a:r>
              <a:rPr lang="en-US" dirty="0" smtClean="0"/>
              <a:t>Cost of false-negatives are high due to the sensitive nature of the problem, to have a better understanding from a different standpoint (in our case, looking at data leaving </a:t>
            </a:r>
            <a:r>
              <a:rPr lang="en-US" dirty="0" err="1" smtClean="0"/>
              <a:t>uva</a:t>
            </a:r>
            <a:r>
              <a:rPr lang="en-US" dirty="0" smtClean="0"/>
              <a:t>) can be useful. Ideally, our data product should help decision makers to quickly impede suspicious activity from happening with acceptable cost (interrupting the user experience of a member of the university vs. having sensitive information stolen). </a:t>
            </a:r>
          </a:p>
          <a:p>
            <a:pPr indent="-342900">
              <a:spcBef>
                <a:spcPts val="0"/>
              </a:spcBef>
            </a:pPr>
            <a:r>
              <a:rPr lang="en-US" dirty="0" smtClean="0"/>
              <a:t>Next steps include:</a:t>
            </a:r>
          </a:p>
          <a:p>
            <a:pPr lvl="1" indent="-342900">
              <a:spcBef>
                <a:spcPts val="0"/>
              </a:spcBef>
            </a:pPr>
            <a:r>
              <a:rPr lang="en-US" dirty="0" smtClean="0"/>
              <a:t>to parse net flow packet headers using </a:t>
            </a:r>
            <a:r>
              <a:rPr lang="en-US" dirty="0" err="1" smtClean="0"/>
              <a:t>wireshark</a:t>
            </a:r>
            <a:endParaRPr lang="en-US" dirty="0" smtClean="0"/>
          </a:p>
          <a:p>
            <a:pPr lvl="1" indent="-342900">
              <a:spcBef>
                <a:spcPts val="0"/>
              </a:spcBef>
            </a:pPr>
            <a:r>
              <a:rPr lang="en-US" dirty="0" smtClean="0"/>
              <a:t>establish preliminary models and evaluate model performance so that decision can be made on what model to use</a:t>
            </a:r>
          </a:p>
          <a:p>
            <a:pPr lvl="1" indent="-342900">
              <a:spcBef>
                <a:spcPts val="0"/>
              </a:spcBef>
            </a:pPr>
            <a:r>
              <a:rPr lang="en-US" dirty="0" smtClean="0"/>
              <a:t> iteratively evaluate current methods and revise/improve when significant difficulties are encountered, or surprising results occur.</a:t>
            </a:r>
          </a:p>
          <a:p>
            <a:pPr indent="-342900">
              <a:spcBef>
                <a:spcPts val="0"/>
              </a:spcBef>
            </a:pPr>
            <a:endParaRPr lang="en-US" smtClean="0"/>
          </a:p>
          <a:p>
            <a:pPr marL="0" marR="0" lvl="0" indent="0" algn="l" rtl="0">
              <a:spcBef>
                <a:spcPts val="0"/>
              </a:spcBef>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p:txBody>
      </p:sp>
      <p:sp>
        <p:nvSpPr>
          <p:cNvPr id="373" name="Shape 373"/>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0935705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42"/>
        <p:cNvGrpSpPr/>
        <p:nvPr/>
      </p:nvGrpSpPr>
      <p:grpSpPr>
        <a:xfrm>
          <a:off x="0" y="0"/>
          <a:ext cx="0" cy="0"/>
          <a:chOff x="0" y="0"/>
          <a:chExt cx="0" cy="0"/>
        </a:xfrm>
      </p:grpSpPr>
      <p:sp>
        <p:nvSpPr>
          <p:cNvPr id="43" name="Shape 43"/>
          <p:cNvSpPr txBox="1">
            <a:spLocks noGrp="1"/>
          </p:cNvSpPr>
          <p:nvPr>
            <p:ph type="ctrTitle"/>
          </p:nvPr>
        </p:nvSpPr>
        <p:spPr>
          <a:xfrm>
            <a:off x="2589213" y="2514600"/>
            <a:ext cx="8915398" cy="2262781"/>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262626"/>
              </a:buClr>
              <a:buFont typeface="Questrial"/>
              <a:buNone/>
              <a:defRPr sz="5400" b="0" i="0" u="none" strike="noStrike" cap="none">
                <a:solidFill>
                  <a:srgbClr val="262626"/>
                </a:solidFill>
                <a:latin typeface="Questrial"/>
                <a:ea typeface="Questrial"/>
                <a:cs typeface="Questrial"/>
                <a:sym typeface="Questrial"/>
              </a:defRPr>
            </a:lvl1pPr>
            <a:lvl2pPr marL="0" marR="0" lvl="1" indent="0" algn="l" rtl="0">
              <a:spcBef>
                <a:spcPts val="0"/>
              </a:spcBef>
              <a:buClr>
                <a:schemeClr val="dk2"/>
              </a:buClr>
              <a:buFont typeface="Arial"/>
              <a:buNone/>
              <a:defRPr sz="1800" b="0" i="0" u="none" strike="noStrike" cap="none">
                <a:solidFill>
                  <a:schemeClr val="dk2"/>
                </a:solidFill>
              </a:defRPr>
            </a:lvl2pPr>
            <a:lvl3pPr marL="0" marR="0" lvl="2" indent="0" algn="l" rtl="0">
              <a:spcBef>
                <a:spcPts val="0"/>
              </a:spcBef>
              <a:buClr>
                <a:schemeClr val="dk2"/>
              </a:buClr>
              <a:buFont typeface="Arial"/>
              <a:buNone/>
              <a:defRPr sz="1800" b="0" i="0" u="none" strike="noStrike" cap="none">
                <a:solidFill>
                  <a:schemeClr val="dk2"/>
                </a:solidFill>
              </a:defRPr>
            </a:lvl3pPr>
            <a:lvl4pPr marL="0" marR="0" lvl="3" indent="0" algn="l" rtl="0">
              <a:spcBef>
                <a:spcPts val="0"/>
              </a:spcBef>
              <a:buClr>
                <a:schemeClr val="dk2"/>
              </a:buClr>
              <a:buFont typeface="Arial"/>
              <a:buNone/>
              <a:defRPr sz="1800" b="0" i="0" u="none" strike="noStrike" cap="none">
                <a:solidFill>
                  <a:schemeClr val="dk2"/>
                </a:solidFill>
              </a:defRPr>
            </a:lvl4pPr>
            <a:lvl5pPr marL="0" marR="0" lvl="4" indent="0" algn="l" rtl="0">
              <a:spcBef>
                <a:spcPts val="0"/>
              </a:spcBef>
              <a:buClr>
                <a:schemeClr val="dk2"/>
              </a:buClr>
              <a:buFont typeface="Arial"/>
              <a:buNone/>
              <a:defRPr sz="1800" b="0" i="0" u="none" strike="noStrike" cap="none">
                <a:solidFill>
                  <a:schemeClr val="dk2"/>
                </a:solidFill>
              </a:defRPr>
            </a:lvl5pPr>
            <a:lvl6pPr marL="0" marR="0" lvl="5" indent="0" algn="l" rtl="0">
              <a:spcBef>
                <a:spcPts val="0"/>
              </a:spcBef>
              <a:buClr>
                <a:schemeClr val="dk2"/>
              </a:buClr>
              <a:buFont typeface="Arial"/>
              <a:buNone/>
              <a:defRPr sz="1800" b="0" i="0" u="none" strike="noStrike" cap="none">
                <a:solidFill>
                  <a:schemeClr val="dk2"/>
                </a:solidFill>
              </a:defRPr>
            </a:lvl6pPr>
            <a:lvl7pPr marL="0" marR="0" lvl="6" indent="0" algn="l" rtl="0">
              <a:spcBef>
                <a:spcPts val="0"/>
              </a:spcBef>
              <a:buClr>
                <a:schemeClr val="dk2"/>
              </a:buClr>
              <a:buFont typeface="Arial"/>
              <a:buNone/>
              <a:defRPr sz="1800" b="0" i="0" u="none" strike="noStrike" cap="none">
                <a:solidFill>
                  <a:schemeClr val="dk2"/>
                </a:solidFill>
              </a:defRPr>
            </a:lvl7pPr>
            <a:lvl8pPr marL="0" marR="0" lvl="7" indent="0" algn="l" rtl="0">
              <a:spcBef>
                <a:spcPts val="0"/>
              </a:spcBef>
              <a:buClr>
                <a:schemeClr val="dk2"/>
              </a:buClr>
              <a:buFont typeface="Arial"/>
              <a:buNone/>
              <a:defRPr sz="1800" b="0" i="0" u="none" strike="noStrike" cap="none">
                <a:solidFill>
                  <a:schemeClr val="dk2"/>
                </a:solidFill>
              </a:defRPr>
            </a:lvl8pPr>
            <a:lvl9pPr marL="0" marR="0" lvl="8" indent="0" algn="l" rtl="0">
              <a:spcBef>
                <a:spcPts val="0"/>
              </a:spcBef>
              <a:buClr>
                <a:schemeClr val="dk2"/>
              </a:buClr>
              <a:buFont typeface="Arial"/>
              <a:buNone/>
              <a:defRPr sz="1800" b="0" i="0" u="none" strike="noStrike" cap="none">
                <a:solidFill>
                  <a:schemeClr val="dk2"/>
                </a:solidFill>
              </a:defRPr>
            </a:lvl9pPr>
          </a:lstStyle>
          <a:p>
            <a:endParaRPr/>
          </a:p>
        </p:txBody>
      </p:sp>
      <p:sp>
        <p:nvSpPr>
          <p:cNvPr id="44" name="Shape 44"/>
          <p:cNvSpPr txBox="1">
            <a:spLocks noGrp="1"/>
          </p:cNvSpPr>
          <p:nvPr>
            <p:ph type="subTitle" idx="1"/>
          </p:nvPr>
        </p:nvSpPr>
        <p:spPr>
          <a:xfrm>
            <a:off x="2589213" y="4777378"/>
            <a:ext cx="8915398" cy="1126282"/>
          </a:xfrm>
          <a:prstGeom prst="rect">
            <a:avLst/>
          </a:prstGeom>
          <a:noFill/>
          <a:ln>
            <a:noFill/>
          </a:ln>
        </p:spPr>
        <p:txBody>
          <a:bodyPr lIns="91425" tIns="91425" rIns="91425" bIns="91425" anchor="t" anchorCtr="0"/>
          <a:lstStyle>
            <a:lvl1pPr marL="0" marR="0" lvl="0" indent="0" algn="l" rtl="0">
              <a:lnSpc>
                <a:spcPct val="100000"/>
              </a:lnSpc>
              <a:spcBef>
                <a:spcPts val="1000"/>
              </a:spcBef>
              <a:spcAft>
                <a:spcPts val="0"/>
              </a:spcAft>
              <a:buClr>
                <a:schemeClr val="accent1"/>
              </a:buClr>
              <a:buFont typeface="Noto Sans Symbols"/>
              <a:buNone/>
              <a:defRPr sz="1800" b="0" i="0" u="none" strike="noStrike" cap="none">
                <a:solidFill>
                  <a:srgbClr val="595959"/>
                </a:solidFill>
                <a:latin typeface="Questrial"/>
                <a:ea typeface="Questrial"/>
                <a:cs typeface="Questrial"/>
                <a:sym typeface="Questrial"/>
              </a:defRPr>
            </a:lvl1pPr>
            <a:lvl2pPr marL="457200" marR="0" lvl="1" indent="0" algn="ctr" rtl="0">
              <a:lnSpc>
                <a:spcPct val="100000"/>
              </a:lnSpc>
              <a:spcBef>
                <a:spcPts val="1000"/>
              </a:spcBef>
              <a:spcAft>
                <a:spcPts val="0"/>
              </a:spcAft>
              <a:buClr>
                <a:schemeClr val="accent1"/>
              </a:buClr>
              <a:buFont typeface="Noto Sans Symbols"/>
              <a:buNone/>
              <a:defRPr sz="1600" b="0" i="0" u="none" strike="noStrike" cap="none">
                <a:solidFill>
                  <a:srgbClr val="888888"/>
                </a:solidFill>
                <a:latin typeface="Questrial"/>
                <a:ea typeface="Questrial"/>
                <a:cs typeface="Questrial"/>
                <a:sym typeface="Questrial"/>
              </a:defRPr>
            </a:lvl2pPr>
            <a:lvl3pPr marL="914400" marR="0" lvl="2" indent="0" algn="ctr" rtl="0">
              <a:lnSpc>
                <a:spcPct val="100000"/>
              </a:lnSpc>
              <a:spcBef>
                <a:spcPts val="1000"/>
              </a:spcBef>
              <a:spcAft>
                <a:spcPts val="0"/>
              </a:spcAft>
              <a:buClr>
                <a:schemeClr val="accent1"/>
              </a:buClr>
              <a:buFont typeface="Noto Sans Symbols"/>
              <a:buNone/>
              <a:defRPr sz="1400" b="0" i="0" u="none" strike="noStrike" cap="none">
                <a:solidFill>
                  <a:srgbClr val="888888"/>
                </a:solidFill>
                <a:latin typeface="Questrial"/>
                <a:ea typeface="Questrial"/>
                <a:cs typeface="Questrial"/>
                <a:sym typeface="Questrial"/>
              </a:defRPr>
            </a:lvl3pPr>
            <a:lvl4pPr marL="1371600" marR="0" lvl="3" indent="0" algn="ctr" rtl="0">
              <a:lnSpc>
                <a:spcPct val="100000"/>
              </a:lnSpc>
              <a:spcBef>
                <a:spcPts val="1000"/>
              </a:spcBef>
              <a:spcAft>
                <a:spcPts val="0"/>
              </a:spcAft>
              <a:buClr>
                <a:schemeClr val="accent1"/>
              </a:buClr>
              <a:buFont typeface="Noto Sans Symbols"/>
              <a:buNone/>
              <a:defRPr sz="1200" b="0" i="0" u="none" strike="noStrike" cap="none">
                <a:solidFill>
                  <a:srgbClr val="888888"/>
                </a:solidFill>
                <a:latin typeface="Questrial"/>
                <a:ea typeface="Questrial"/>
                <a:cs typeface="Questrial"/>
                <a:sym typeface="Questrial"/>
              </a:defRPr>
            </a:lvl4pPr>
            <a:lvl5pPr marL="1828800" marR="0" lvl="4" indent="0" algn="ctr" rtl="0">
              <a:lnSpc>
                <a:spcPct val="100000"/>
              </a:lnSpc>
              <a:spcBef>
                <a:spcPts val="1000"/>
              </a:spcBef>
              <a:spcAft>
                <a:spcPts val="0"/>
              </a:spcAft>
              <a:buClr>
                <a:schemeClr val="accent1"/>
              </a:buClr>
              <a:buFont typeface="Noto Sans Symbols"/>
              <a:buNone/>
              <a:defRPr sz="1200" b="0" i="0" u="none" strike="noStrike" cap="none">
                <a:solidFill>
                  <a:srgbClr val="888888"/>
                </a:solidFill>
                <a:latin typeface="Questrial"/>
                <a:ea typeface="Questrial"/>
                <a:cs typeface="Questrial"/>
                <a:sym typeface="Questrial"/>
              </a:defRPr>
            </a:lvl5pPr>
            <a:lvl6pPr marL="2286000" marR="0" lvl="5" indent="0" algn="ctr" rtl="0">
              <a:lnSpc>
                <a:spcPct val="100000"/>
              </a:lnSpc>
              <a:spcBef>
                <a:spcPts val="1000"/>
              </a:spcBef>
              <a:spcAft>
                <a:spcPts val="0"/>
              </a:spcAft>
              <a:buClr>
                <a:schemeClr val="accent1"/>
              </a:buClr>
              <a:buFont typeface="Noto Sans Symbols"/>
              <a:buNone/>
              <a:defRPr sz="1200" b="0" i="0" u="none" strike="noStrike" cap="none">
                <a:solidFill>
                  <a:srgbClr val="888888"/>
                </a:solidFill>
                <a:latin typeface="Questrial"/>
                <a:ea typeface="Questrial"/>
                <a:cs typeface="Questrial"/>
                <a:sym typeface="Questrial"/>
              </a:defRPr>
            </a:lvl6pPr>
            <a:lvl7pPr marL="2743200" marR="0" lvl="6" indent="0" algn="ctr" rtl="0">
              <a:lnSpc>
                <a:spcPct val="100000"/>
              </a:lnSpc>
              <a:spcBef>
                <a:spcPts val="1000"/>
              </a:spcBef>
              <a:spcAft>
                <a:spcPts val="0"/>
              </a:spcAft>
              <a:buClr>
                <a:schemeClr val="accent1"/>
              </a:buClr>
              <a:buFont typeface="Noto Sans Symbols"/>
              <a:buNone/>
              <a:defRPr sz="1200" b="0" i="0" u="none" strike="noStrike" cap="none">
                <a:solidFill>
                  <a:srgbClr val="888888"/>
                </a:solidFill>
                <a:latin typeface="Questrial"/>
                <a:ea typeface="Questrial"/>
                <a:cs typeface="Questrial"/>
                <a:sym typeface="Questrial"/>
              </a:defRPr>
            </a:lvl7pPr>
            <a:lvl8pPr marL="3200400" marR="0" lvl="7" indent="0" algn="ctr" rtl="0">
              <a:lnSpc>
                <a:spcPct val="100000"/>
              </a:lnSpc>
              <a:spcBef>
                <a:spcPts val="1000"/>
              </a:spcBef>
              <a:spcAft>
                <a:spcPts val="0"/>
              </a:spcAft>
              <a:buClr>
                <a:schemeClr val="accent1"/>
              </a:buClr>
              <a:buFont typeface="Noto Sans Symbols"/>
              <a:buNone/>
              <a:defRPr sz="1200" b="0" i="0" u="none" strike="noStrike" cap="none">
                <a:solidFill>
                  <a:srgbClr val="888888"/>
                </a:solidFill>
                <a:latin typeface="Questrial"/>
                <a:ea typeface="Questrial"/>
                <a:cs typeface="Questrial"/>
                <a:sym typeface="Questrial"/>
              </a:defRPr>
            </a:lvl8pPr>
            <a:lvl9pPr marL="3657600" marR="0" lvl="8" indent="0" algn="ctr" rtl="0">
              <a:lnSpc>
                <a:spcPct val="100000"/>
              </a:lnSpc>
              <a:spcBef>
                <a:spcPts val="1000"/>
              </a:spcBef>
              <a:spcAft>
                <a:spcPts val="0"/>
              </a:spcAft>
              <a:buClr>
                <a:schemeClr val="accent1"/>
              </a:buClr>
              <a:buFont typeface="Noto Sans Symbols"/>
              <a:buNone/>
              <a:defRPr sz="1200" b="0" i="0" u="none" strike="noStrike" cap="none">
                <a:solidFill>
                  <a:srgbClr val="888888"/>
                </a:solidFill>
                <a:latin typeface="Questrial"/>
                <a:ea typeface="Questrial"/>
                <a:cs typeface="Questrial"/>
                <a:sym typeface="Questrial"/>
              </a:defRPr>
            </a:lvl9pPr>
          </a:lstStyle>
          <a:p>
            <a:endParaRPr/>
          </a:p>
        </p:txBody>
      </p:sp>
      <p:sp>
        <p:nvSpPr>
          <p:cNvPr id="45" name="Shape 45"/>
          <p:cNvSpPr txBox="1">
            <a:spLocks noGrp="1"/>
          </p:cNvSpPr>
          <p:nvPr>
            <p:ph type="dt" idx="10"/>
          </p:nvPr>
        </p:nvSpPr>
        <p:spPr>
          <a:xfrm>
            <a:off x="10361610" y="6130437"/>
            <a:ext cx="1146281" cy="370396"/>
          </a:xfrm>
          <a:prstGeom prst="rect">
            <a:avLst/>
          </a:prstGeom>
          <a:noFill/>
          <a:ln>
            <a:noFill/>
          </a:ln>
        </p:spPr>
        <p:txBody>
          <a:bodyPr lIns="91425" tIns="91425" rIns="91425" bIns="91425" anchor="ctr" anchorCtr="0"/>
          <a:lstStyle>
            <a:lvl1pPr marL="0" marR="0" lvl="0" indent="0" algn="r" rtl="0">
              <a:lnSpc>
                <a:spcPct val="100000"/>
              </a:lnSpc>
              <a:spcBef>
                <a:spcPts val="0"/>
              </a:spcBef>
              <a:spcAft>
                <a:spcPts val="0"/>
              </a:spcAft>
              <a:buClr>
                <a:srgbClr val="888888"/>
              </a:buClr>
              <a:buFont typeface="Questrial"/>
              <a:buNone/>
              <a:defRPr sz="900" b="0" i="0" u="none" strike="noStrike" cap="none">
                <a:solidFill>
                  <a:srgbClr val="888888"/>
                </a:solidFill>
                <a:latin typeface="Questrial"/>
                <a:ea typeface="Questrial"/>
                <a:cs typeface="Questrial"/>
                <a:sym typeface="Questrial"/>
              </a:defRPr>
            </a:lvl1pPr>
            <a:lvl2pPr marL="457200" marR="0" lvl="1"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2pPr>
            <a:lvl3pPr marL="914400" marR="0" lvl="2"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3pPr>
            <a:lvl4pPr marL="1371600" marR="0" lvl="3"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4pPr>
            <a:lvl5pPr marL="1828800" marR="0" lvl="4"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5pPr>
            <a:lvl6pPr marL="2286000" marR="0" lvl="5"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6pPr>
            <a:lvl7pPr marL="2743200" marR="0" lvl="6"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7pPr>
            <a:lvl8pPr marL="3200400" marR="0" lvl="7"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8pPr>
            <a:lvl9pPr marL="3657600" marR="0" lvl="8"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9pPr>
          </a:lstStyle>
          <a:p>
            <a:endParaRPr/>
          </a:p>
        </p:txBody>
      </p:sp>
      <p:sp>
        <p:nvSpPr>
          <p:cNvPr id="46" name="Shape 46"/>
          <p:cNvSpPr txBox="1">
            <a:spLocks noGrp="1"/>
          </p:cNvSpPr>
          <p:nvPr>
            <p:ph type="ftr" idx="11"/>
          </p:nvPr>
        </p:nvSpPr>
        <p:spPr>
          <a:xfrm>
            <a:off x="2589210" y="6135807"/>
            <a:ext cx="7619999" cy="365125"/>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888888"/>
              </a:buClr>
              <a:buFont typeface="Questrial"/>
              <a:buNone/>
              <a:defRPr sz="900" b="0" i="0" u="none" strike="noStrike" cap="none">
                <a:solidFill>
                  <a:srgbClr val="888888"/>
                </a:solidFill>
                <a:latin typeface="Questrial"/>
                <a:ea typeface="Questrial"/>
                <a:cs typeface="Questrial"/>
                <a:sym typeface="Questrial"/>
              </a:defRPr>
            </a:lvl1pPr>
            <a:lvl2pPr marL="457200" marR="0" lvl="1"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2pPr>
            <a:lvl3pPr marL="914400" marR="0" lvl="2"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3pPr>
            <a:lvl4pPr marL="1371600" marR="0" lvl="3"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4pPr>
            <a:lvl5pPr marL="1828800" marR="0" lvl="4"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5pPr>
            <a:lvl6pPr marL="2286000" marR="0" lvl="5"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6pPr>
            <a:lvl7pPr marL="2743200" marR="0" lvl="6"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7pPr>
            <a:lvl8pPr marL="3200400" marR="0" lvl="7"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8pPr>
            <a:lvl9pPr marL="3657600" marR="0" lvl="8"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9pPr>
          </a:lstStyle>
          <a:p>
            <a:endParaRPr/>
          </a:p>
        </p:txBody>
      </p:sp>
      <p:sp>
        <p:nvSpPr>
          <p:cNvPr id="47" name="Shape 47"/>
          <p:cNvSpPr/>
          <p:nvPr/>
        </p:nvSpPr>
        <p:spPr>
          <a:xfrm>
            <a:off x="0" y="4323810"/>
            <a:ext cx="1744651" cy="778589"/>
          </a:xfrm>
          <a:custGeom>
            <a:avLst/>
            <a:gdLst/>
            <a:ahLst/>
            <a:cxnLst/>
            <a:rect l="0" t="0" r="0" b="0"/>
            <a:pathLst>
              <a:path w="120000" h="120000" extrusionOk="0">
                <a:moveTo>
                  <a:pt x="92580" y="119999"/>
                </a:moveTo>
                <a:cubicBezTo>
                  <a:pt x="93548" y="119999"/>
                  <a:pt x="94193" y="119277"/>
                  <a:pt x="94516" y="118554"/>
                </a:cubicBezTo>
                <a:cubicBezTo>
                  <a:pt x="94516" y="117831"/>
                  <a:pt x="94838" y="117831"/>
                  <a:pt x="94838" y="117831"/>
                </a:cubicBezTo>
                <a:cubicBezTo>
                  <a:pt x="119354" y="62891"/>
                  <a:pt x="119354" y="62891"/>
                  <a:pt x="119354" y="62891"/>
                </a:cubicBezTo>
                <a:cubicBezTo>
                  <a:pt x="120000" y="61445"/>
                  <a:pt x="120000" y="58554"/>
                  <a:pt x="119354" y="56385"/>
                </a:cubicBezTo>
                <a:cubicBezTo>
                  <a:pt x="94838" y="2168"/>
                  <a:pt x="94838" y="2168"/>
                  <a:pt x="94838" y="2168"/>
                </a:cubicBezTo>
                <a:cubicBezTo>
                  <a:pt x="94838" y="1445"/>
                  <a:pt x="94516" y="1445"/>
                  <a:pt x="94516" y="1445"/>
                </a:cubicBezTo>
                <a:cubicBezTo>
                  <a:pt x="94193" y="722"/>
                  <a:pt x="93548" y="0"/>
                  <a:pt x="92580" y="0"/>
                </a:cubicBezTo>
                <a:cubicBezTo>
                  <a:pt x="0" y="0"/>
                  <a:pt x="0" y="0"/>
                  <a:pt x="0" y="0"/>
                </a:cubicBezTo>
                <a:cubicBezTo>
                  <a:pt x="0" y="119999"/>
                  <a:pt x="0" y="119999"/>
                  <a:pt x="0" y="119999"/>
                </a:cubicBezTo>
                <a:lnTo>
                  <a:pt x="92580" y="119999"/>
                </a:lnTo>
                <a:close/>
              </a:path>
            </a:pathLst>
          </a:custGeom>
          <a:solidFill>
            <a:schemeClr val="accent1"/>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48" name="Shape 48"/>
          <p:cNvSpPr txBox="1">
            <a:spLocks noGrp="1"/>
          </p:cNvSpPr>
          <p:nvPr>
            <p:ph type="sldNum" idx="12"/>
          </p:nvPr>
        </p:nvSpPr>
        <p:spPr>
          <a:xfrm>
            <a:off x="531812" y="4529539"/>
            <a:ext cx="779765" cy="365125"/>
          </a:xfrm>
          <a:prstGeom prst="rect">
            <a:avLst/>
          </a:prstGeom>
          <a:noFill/>
          <a:ln>
            <a:noFill/>
          </a:ln>
        </p:spPr>
        <p:txBody>
          <a:bodyPr lIns="91425" tIns="45700" rIns="91425" bIns="45700" anchor="ctr" anchorCtr="0">
            <a:noAutofit/>
          </a:bodyPr>
          <a:lstStyle/>
          <a:p>
            <a:pPr marL="0" marR="0" lvl="0" indent="0" algn="r" rtl="0">
              <a:lnSpc>
                <a:spcPct val="100000"/>
              </a:lnSpc>
              <a:spcBef>
                <a:spcPts val="0"/>
              </a:spcBef>
              <a:spcAft>
                <a:spcPts val="0"/>
              </a:spcAft>
              <a:buClr>
                <a:srgbClr val="FEFFFF"/>
              </a:buClr>
              <a:buSzPct val="25000"/>
              <a:buFont typeface="Questrial"/>
              <a:buNone/>
            </a:pPr>
            <a:fld id="{00000000-1234-1234-1234-123412341234}" type="slidenum">
              <a:rPr lang="en-US" sz="2000" b="0" i="0" u="none" strike="noStrike" cap="none">
                <a:solidFill>
                  <a:srgbClr val="FEFFFF"/>
                </a:solidFill>
                <a:latin typeface="Questrial"/>
                <a:ea typeface="Questrial"/>
                <a:cs typeface="Questrial"/>
                <a:sym typeface="Questrial"/>
              </a:rPr>
              <a:t>‹#›</a:t>
            </a:fld>
            <a:endParaRPr lang="en-US" sz="2000" b="0" i="0" u="none" strike="noStrike" cap="none">
              <a:solidFill>
                <a:srgbClr val="FEFFFF"/>
              </a:solidFill>
              <a:latin typeface="Questrial"/>
              <a:ea typeface="Questrial"/>
              <a:cs typeface="Questrial"/>
              <a:sym typeface="Questria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Title and Caption">
    <p:spTree>
      <p:nvGrpSpPr>
        <p:cNvPr id="1" name="Shape 108"/>
        <p:cNvGrpSpPr/>
        <p:nvPr/>
      </p:nvGrpSpPr>
      <p:grpSpPr>
        <a:xfrm>
          <a:off x="0" y="0"/>
          <a:ext cx="0" cy="0"/>
          <a:chOff x="0" y="0"/>
          <a:chExt cx="0" cy="0"/>
        </a:xfrm>
      </p:grpSpPr>
      <p:sp>
        <p:nvSpPr>
          <p:cNvPr id="109" name="Shape 109"/>
          <p:cNvSpPr txBox="1">
            <a:spLocks noGrp="1"/>
          </p:cNvSpPr>
          <p:nvPr>
            <p:ph type="title"/>
          </p:nvPr>
        </p:nvSpPr>
        <p:spPr>
          <a:xfrm>
            <a:off x="2589210" y="609600"/>
            <a:ext cx="8915398" cy="311704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262626"/>
              </a:buClr>
              <a:buFont typeface="Questrial"/>
              <a:buNone/>
              <a:defRPr sz="4800" b="0" i="0" u="none" strike="noStrike" cap="none">
                <a:solidFill>
                  <a:srgbClr val="262626"/>
                </a:solidFill>
                <a:latin typeface="Questrial"/>
                <a:ea typeface="Questrial"/>
                <a:cs typeface="Questrial"/>
                <a:sym typeface="Questrial"/>
              </a:defRPr>
            </a:lvl1pPr>
            <a:lvl2pPr marL="0" marR="0" lvl="1" indent="0" algn="l" rtl="0">
              <a:spcBef>
                <a:spcPts val="0"/>
              </a:spcBef>
              <a:buClr>
                <a:schemeClr val="dk2"/>
              </a:buClr>
              <a:buFont typeface="Arial"/>
              <a:buNone/>
              <a:defRPr sz="1800" b="0" i="0" u="none" strike="noStrike" cap="none">
                <a:solidFill>
                  <a:schemeClr val="dk2"/>
                </a:solidFill>
              </a:defRPr>
            </a:lvl2pPr>
            <a:lvl3pPr marL="0" marR="0" lvl="2" indent="0" algn="l" rtl="0">
              <a:spcBef>
                <a:spcPts val="0"/>
              </a:spcBef>
              <a:buClr>
                <a:schemeClr val="dk2"/>
              </a:buClr>
              <a:buFont typeface="Arial"/>
              <a:buNone/>
              <a:defRPr sz="1800" b="0" i="0" u="none" strike="noStrike" cap="none">
                <a:solidFill>
                  <a:schemeClr val="dk2"/>
                </a:solidFill>
              </a:defRPr>
            </a:lvl3pPr>
            <a:lvl4pPr marL="0" marR="0" lvl="3" indent="0" algn="l" rtl="0">
              <a:spcBef>
                <a:spcPts val="0"/>
              </a:spcBef>
              <a:buClr>
                <a:schemeClr val="dk2"/>
              </a:buClr>
              <a:buFont typeface="Arial"/>
              <a:buNone/>
              <a:defRPr sz="1800" b="0" i="0" u="none" strike="noStrike" cap="none">
                <a:solidFill>
                  <a:schemeClr val="dk2"/>
                </a:solidFill>
              </a:defRPr>
            </a:lvl4pPr>
            <a:lvl5pPr marL="0" marR="0" lvl="4" indent="0" algn="l" rtl="0">
              <a:spcBef>
                <a:spcPts val="0"/>
              </a:spcBef>
              <a:buClr>
                <a:schemeClr val="dk2"/>
              </a:buClr>
              <a:buFont typeface="Arial"/>
              <a:buNone/>
              <a:defRPr sz="1800" b="0" i="0" u="none" strike="noStrike" cap="none">
                <a:solidFill>
                  <a:schemeClr val="dk2"/>
                </a:solidFill>
              </a:defRPr>
            </a:lvl5pPr>
            <a:lvl6pPr marL="0" marR="0" lvl="5" indent="0" algn="l" rtl="0">
              <a:spcBef>
                <a:spcPts val="0"/>
              </a:spcBef>
              <a:buClr>
                <a:schemeClr val="dk2"/>
              </a:buClr>
              <a:buFont typeface="Arial"/>
              <a:buNone/>
              <a:defRPr sz="1800" b="0" i="0" u="none" strike="noStrike" cap="none">
                <a:solidFill>
                  <a:schemeClr val="dk2"/>
                </a:solidFill>
              </a:defRPr>
            </a:lvl6pPr>
            <a:lvl7pPr marL="0" marR="0" lvl="6" indent="0" algn="l" rtl="0">
              <a:spcBef>
                <a:spcPts val="0"/>
              </a:spcBef>
              <a:buClr>
                <a:schemeClr val="dk2"/>
              </a:buClr>
              <a:buFont typeface="Arial"/>
              <a:buNone/>
              <a:defRPr sz="1800" b="0" i="0" u="none" strike="noStrike" cap="none">
                <a:solidFill>
                  <a:schemeClr val="dk2"/>
                </a:solidFill>
              </a:defRPr>
            </a:lvl7pPr>
            <a:lvl8pPr marL="0" marR="0" lvl="7" indent="0" algn="l" rtl="0">
              <a:spcBef>
                <a:spcPts val="0"/>
              </a:spcBef>
              <a:buClr>
                <a:schemeClr val="dk2"/>
              </a:buClr>
              <a:buFont typeface="Arial"/>
              <a:buNone/>
              <a:defRPr sz="1800" b="0" i="0" u="none" strike="noStrike" cap="none">
                <a:solidFill>
                  <a:schemeClr val="dk2"/>
                </a:solidFill>
              </a:defRPr>
            </a:lvl8pPr>
            <a:lvl9pPr marL="0" marR="0" lvl="8" indent="0" algn="l" rtl="0">
              <a:spcBef>
                <a:spcPts val="0"/>
              </a:spcBef>
              <a:buClr>
                <a:schemeClr val="dk2"/>
              </a:buClr>
              <a:buFont typeface="Arial"/>
              <a:buNone/>
              <a:defRPr sz="1800" b="0" i="0" u="none" strike="noStrike" cap="none">
                <a:solidFill>
                  <a:schemeClr val="dk2"/>
                </a:solidFill>
              </a:defRPr>
            </a:lvl9pPr>
          </a:lstStyle>
          <a:p>
            <a:endParaRPr/>
          </a:p>
        </p:txBody>
      </p:sp>
      <p:sp>
        <p:nvSpPr>
          <p:cNvPr id="110" name="Shape 110"/>
          <p:cNvSpPr txBox="1">
            <a:spLocks noGrp="1"/>
          </p:cNvSpPr>
          <p:nvPr>
            <p:ph type="body" idx="1"/>
          </p:nvPr>
        </p:nvSpPr>
        <p:spPr>
          <a:xfrm>
            <a:off x="2589210" y="4354046"/>
            <a:ext cx="8915398" cy="1555863"/>
          </a:xfrm>
          <a:prstGeom prst="rect">
            <a:avLst/>
          </a:prstGeom>
          <a:noFill/>
          <a:ln>
            <a:noFill/>
          </a:ln>
        </p:spPr>
        <p:txBody>
          <a:bodyPr lIns="91425" tIns="91425" rIns="91425" bIns="91425" anchor="ctr" anchorCtr="0"/>
          <a:lstStyle>
            <a:lvl1pPr marL="0" marR="0" lvl="0" indent="0" algn="l" rtl="0">
              <a:lnSpc>
                <a:spcPct val="100000"/>
              </a:lnSpc>
              <a:spcBef>
                <a:spcPts val="1000"/>
              </a:spcBef>
              <a:spcAft>
                <a:spcPts val="0"/>
              </a:spcAft>
              <a:buClr>
                <a:schemeClr val="accent1"/>
              </a:buClr>
              <a:buFont typeface="Noto Sans Symbols"/>
              <a:buNone/>
              <a:defRPr sz="1800" b="0" i="0" u="none" strike="noStrike" cap="none">
                <a:solidFill>
                  <a:srgbClr val="595959"/>
                </a:solidFill>
                <a:latin typeface="Questrial"/>
                <a:ea typeface="Questrial"/>
                <a:cs typeface="Questrial"/>
                <a:sym typeface="Questrial"/>
              </a:defRPr>
            </a:lvl1pPr>
            <a:lvl2pPr marL="457200" marR="0" lvl="1" indent="0" algn="l" rtl="0">
              <a:lnSpc>
                <a:spcPct val="100000"/>
              </a:lnSpc>
              <a:spcBef>
                <a:spcPts val="1000"/>
              </a:spcBef>
              <a:spcAft>
                <a:spcPts val="0"/>
              </a:spcAft>
              <a:buClr>
                <a:schemeClr val="accent1"/>
              </a:buClr>
              <a:buFont typeface="Noto Sans Symbols"/>
              <a:buNone/>
              <a:defRPr sz="1800" b="0" i="0" u="none" strike="noStrike" cap="none">
                <a:solidFill>
                  <a:srgbClr val="888888"/>
                </a:solidFill>
                <a:latin typeface="Questrial"/>
                <a:ea typeface="Questrial"/>
                <a:cs typeface="Questrial"/>
                <a:sym typeface="Questrial"/>
              </a:defRPr>
            </a:lvl2pPr>
            <a:lvl3pPr marL="914400" marR="0" lvl="2" indent="0" algn="l" rtl="0">
              <a:lnSpc>
                <a:spcPct val="100000"/>
              </a:lnSpc>
              <a:spcBef>
                <a:spcPts val="1000"/>
              </a:spcBef>
              <a:spcAft>
                <a:spcPts val="0"/>
              </a:spcAft>
              <a:buClr>
                <a:schemeClr val="accent1"/>
              </a:buClr>
              <a:buFont typeface="Noto Sans Symbols"/>
              <a:buNone/>
              <a:defRPr sz="1600" b="0" i="0" u="none" strike="noStrike" cap="none">
                <a:solidFill>
                  <a:srgbClr val="888888"/>
                </a:solidFill>
                <a:latin typeface="Questrial"/>
                <a:ea typeface="Questrial"/>
                <a:cs typeface="Questrial"/>
                <a:sym typeface="Questrial"/>
              </a:defRPr>
            </a:lvl3pPr>
            <a:lvl4pPr marL="1371600" marR="0" lvl="3" indent="0" algn="l" rtl="0">
              <a:lnSpc>
                <a:spcPct val="100000"/>
              </a:lnSpc>
              <a:spcBef>
                <a:spcPts val="1000"/>
              </a:spcBef>
              <a:spcAft>
                <a:spcPts val="0"/>
              </a:spcAft>
              <a:buClr>
                <a:schemeClr val="accent1"/>
              </a:buClr>
              <a:buFont typeface="Noto Sans Symbols"/>
              <a:buNone/>
              <a:defRPr sz="1400" b="0" i="0" u="none" strike="noStrike" cap="none">
                <a:solidFill>
                  <a:srgbClr val="888888"/>
                </a:solidFill>
                <a:latin typeface="Questrial"/>
                <a:ea typeface="Questrial"/>
                <a:cs typeface="Questrial"/>
                <a:sym typeface="Questrial"/>
              </a:defRPr>
            </a:lvl4pPr>
            <a:lvl5pPr marL="1828800" marR="0" lvl="4" indent="0" algn="l" rtl="0">
              <a:lnSpc>
                <a:spcPct val="100000"/>
              </a:lnSpc>
              <a:spcBef>
                <a:spcPts val="1000"/>
              </a:spcBef>
              <a:spcAft>
                <a:spcPts val="0"/>
              </a:spcAft>
              <a:buClr>
                <a:schemeClr val="accent1"/>
              </a:buClr>
              <a:buFont typeface="Noto Sans Symbols"/>
              <a:buNone/>
              <a:defRPr sz="1400" b="0" i="0" u="none" strike="noStrike" cap="none">
                <a:solidFill>
                  <a:srgbClr val="888888"/>
                </a:solidFill>
                <a:latin typeface="Questrial"/>
                <a:ea typeface="Questrial"/>
                <a:cs typeface="Questrial"/>
                <a:sym typeface="Questrial"/>
              </a:defRPr>
            </a:lvl5pPr>
            <a:lvl6pPr marL="2286000" marR="0" lvl="5" indent="0" algn="l" rtl="0">
              <a:lnSpc>
                <a:spcPct val="100000"/>
              </a:lnSpc>
              <a:spcBef>
                <a:spcPts val="1000"/>
              </a:spcBef>
              <a:spcAft>
                <a:spcPts val="0"/>
              </a:spcAft>
              <a:buClr>
                <a:schemeClr val="accent1"/>
              </a:buClr>
              <a:buFont typeface="Noto Sans Symbols"/>
              <a:buNone/>
              <a:defRPr sz="1400" b="0" i="0" u="none" strike="noStrike" cap="none">
                <a:solidFill>
                  <a:srgbClr val="888888"/>
                </a:solidFill>
                <a:latin typeface="Questrial"/>
                <a:ea typeface="Questrial"/>
                <a:cs typeface="Questrial"/>
                <a:sym typeface="Questrial"/>
              </a:defRPr>
            </a:lvl6pPr>
            <a:lvl7pPr marL="2743200" marR="0" lvl="6" indent="0" algn="l" rtl="0">
              <a:lnSpc>
                <a:spcPct val="100000"/>
              </a:lnSpc>
              <a:spcBef>
                <a:spcPts val="1000"/>
              </a:spcBef>
              <a:spcAft>
                <a:spcPts val="0"/>
              </a:spcAft>
              <a:buClr>
                <a:schemeClr val="accent1"/>
              </a:buClr>
              <a:buFont typeface="Noto Sans Symbols"/>
              <a:buNone/>
              <a:defRPr sz="1400" b="0" i="0" u="none" strike="noStrike" cap="none">
                <a:solidFill>
                  <a:srgbClr val="888888"/>
                </a:solidFill>
                <a:latin typeface="Questrial"/>
                <a:ea typeface="Questrial"/>
                <a:cs typeface="Questrial"/>
                <a:sym typeface="Questrial"/>
              </a:defRPr>
            </a:lvl7pPr>
            <a:lvl8pPr marL="3200400" marR="0" lvl="7" indent="0" algn="l" rtl="0">
              <a:lnSpc>
                <a:spcPct val="100000"/>
              </a:lnSpc>
              <a:spcBef>
                <a:spcPts val="1000"/>
              </a:spcBef>
              <a:spcAft>
                <a:spcPts val="0"/>
              </a:spcAft>
              <a:buClr>
                <a:schemeClr val="accent1"/>
              </a:buClr>
              <a:buFont typeface="Noto Sans Symbols"/>
              <a:buNone/>
              <a:defRPr sz="1400" b="0" i="0" u="none" strike="noStrike" cap="none">
                <a:solidFill>
                  <a:srgbClr val="888888"/>
                </a:solidFill>
                <a:latin typeface="Questrial"/>
                <a:ea typeface="Questrial"/>
                <a:cs typeface="Questrial"/>
                <a:sym typeface="Questrial"/>
              </a:defRPr>
            </a:lvl8pPr>
            <a:lvl9pPr marL="3657600" marR="0" lvl="8" indent="0" algn="l" rtl="0">
              <a:lnSpc>
                <a:spcPct val="100000"/>
              </a:lnSpc>
              <a:spcBef>
                <a:spcPts val="1000"/>
              </a:spcBef>
              <a:spcAft>
                <a:spcPts val="0"/>
              </a:spcAft>
              <a:buClr>
                <a:schemeClr val="accent1"/>
              </a:buClr>
              <a:buFont typeface="Noto Sans Symbols"/>
              <a:buNone/>
              <a:defRPr sz="1400" b="0" i="0" u="none" strike="noStrike" cap="none">
                <a:solidFill>
                  <a:srgbClr val="888888"/>
                </a:solidFill>
                <a:latin typeface="Questrial"/>
                <a:ea typeface="Questrial"/>
                <a:cs typeface="Questrial"/>
                <a:sym typeface="Questrial"/>
              </a:defRPr>
            </a:lvl9pPr>
          </a:lstStyle>
          <a:p>
            <a:endParaRPr/>
          </a:p>
        </p:txBody>
      </p:sp>
      <p:sp>
        <p:nvSpPr>
          <p:cNvPr id="111" name="Shape 111"/>
          <p:cNvSpPr txBox="1">
            <a:spLocks noGrp="1"/>
          </p:cNvSpPr>
          <p:nvPr>
            <p:ph type="dt" idx="10"/>
          </p:nvPr>
        </p:nvSpPr>
        <p:spPr>
          <a:xfrm>
            <a:off x="10361610" y="6130437"/>
            <a:ext cx="1146281" cy="370396"/>
          </a:xfrm>
          <a:prstGeom prst="rect">
            <a:avLst/>
          </a:prstGeom>
          <a:noFill/>
          <a:ln>
            <a:noFill/>
          </a:ln>
        </p:spPr>
        <p:txBody>
          <a:bodyPr lIns="91425" tIns="91425" rIns="91425" bIns="91425" anchor="ctr" anchorCtr="0"/>
          <a:lstStyle>
            <a:lvl1pPr marL="0" marR="0" lvl="0" indent="0" algn="r" rtl="0">
              <a:lnSpc>
                <a:spcPct val="100000"/>
              </a:lnSpc>
              <a:spcBef>
                <a:spcPts val="0"/>
              </a:spcBef>
              <a:spcAft>
                <a:spcPts val="0"/>
              </a:spcAft>
              <a:buClr>
                <a:srgbClr val="888888"/>
              </a:buClr>
              <a:buFont typeface="Questrial"/>
              <a:buNone/>
              <a:defRPr sz="900" b="0" i="0" u="none" strike="noStrike" cap="none">
                <a:solidFill>
                  <a:srgbClr val="888888"/>
                </a:solidFill>
                <a:latin typeface="Questrial"/>
                <a:ea typeface="Questrial"/>
                <a:cs typeface="Questrial"/>
                <a:sym typeface="Questrial"/>
              </a:defRPr>
            </a:lvl1pPr>
            <a:lvl2pPr marL="457200" marR="0" lvl="1"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2pPr>
            <a:lvl3pPr marL="914400" marR="0" lvl="2"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3pPr>
            <a:lvl4pPr marL="1371600" marR="0" lvl="3"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4pPr>
            <a:lvl5pPr marL="1828800" marR="0" lvl="4"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5pPr>
            <a:lvl6pPr marL="2286000" marR="0" lvl="5"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6pPr>
            <a:lvl7pPr marL="2743200" marR="0" lvl="6"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7pPr>
            <a:lvl8pPr marL="3200400" marR="0" lvl="7"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8pPr>
            <a:lvl9pPr marL="3657600" marR="0" lvl="8"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9pPr>
          </a:lstStyle>
          <a:p>
            <a:endParaRPr/>
          </a:p>
        </p:txBody>
      </p:sp>
      <p:sp>
        <p:nvSpPr>
          <p:cNvPr id="112" name="Shape 112"/>
          <p:cNvSpPr txBox="1">
            <a:spLocks noGrp="1"/>
          </p:cNvSpPr>
          <p:nvPr>
            <p:ph type="ftr" idx="11"/>
          </p:nvPr>
        </p:nvSpPr>
        <p:spPr>
          <a:xfrm>
            <a:off x="2589210" y="6135807"/>
            <a:ext cx="7619999" cy="365125"/>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888888"/>
              </a:buClr>
              <a:buFont typeface="Questrial"/>
              <a:buNone/>
              <a:defRPr sz="900" b="0" i="0" u="none" strike="noStrike" cap="none">
                <a:solidFill>
                  <a:srgbClr val="888888"/>
                </a:solidFill>
                <a:latin typeface="Questrial"/>
                <a:ea typeface="Questrial"/>
                <a:cs typeface="Questrial"/>
                <a:sym typeface="Questrial"/>
              </a:defRPr>
            </a:lvl1pPr>
            <a:lvl2pPr marL="457200" marR="0" lvl="1"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2pPr>
            <a:lvl3pPr marL="914400" marR="0" lvl="2"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3pPr>
            <a:lvl4pPr marL="1371600" marR="0" lvl="3"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4pPr>
            <a:lvl5pPr marL="1828800" marR="0" lvl="4"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5pPr>
            <a:lvl6pPr marL="2286000" marR="0" lvl="5"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6pPr>
            <a:lvl7pPr marL="2743200" marR="0" lvl="6"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7pPr>
            <a:lvl8pPr marL="3200400" marR="0" lvl="7"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8pPr>
            <a:lvl9pPr marL="3657600" marR="0" lvl="8"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9pPr>
          </a:lstStyle>
          <a:p>
            <a:endParaRPr/>
          </a:p>
        </p:txBody>
      </p:sp>
      <p:sp>
        <p:nvSpPr>
          <p:cNvPr id="113" name="Shape 113"/>
          <p:cNvSpPr/>
          <p:nvPr/>
        </p:nvSpPr>
        <p:spPr>
          <a:xfrm rot="10800000" flipH="1">
            <a:off x="-4188" y="3178174"/>
            <a:ext cx="1588527" cy="507297"/>
          </a:xfrm>
          <a:custGeom>
            <a:avLst/>
            <a:gdLst/>
            <a:ahLst/>
            <a:cxnLst/>
            <a:rect l="0" t="0" r="0" b="0"/>
            <a:pathLst>
              <a:path w="120000" h="120000" extrusionOk="0">
                <a:moveTo>
                  <a:pt x="120000" y="56412"/>
                </a:moveTo>
                <a:lnTo>
                  <a:pt x="102703" y="2256"/>
                </a:lnTo>
                <a:cubicBezTo>
                  <a:pt x="102586" y="1872"/>
                  <a:pt x="102443" y="1512"/>
                  <a:pt x="102326" y="1128"/>
                </a:cubicBezTo>
                <a:cubicBezTo>
                  <a:pt x="101976" y="0"/>
                  <a:pt x="101613" y="0"/>
                  <a:pt x="101250" y="0"/>
                </a:cubicBezTo>
                <a:lnTo>
                  <a:pt x="94398" y="0"/>
                </a:lnTo>
                <a:lnTo>
                  <a:pt x="0" y="840"/>
                </a:lnTo>
                <a:cubicBezTo>
                  <a:pt x="103" y="40560"/>
                  <a:pt x="220" y="80280"/>
                  <a:pt x="324" y="120000"/>
                </a:cubicBezTo>
                <a:lnTo>
                  <a:pt x="94398" y="119592"/>
                </a:lnTo>
                <a:lnTo>
                  <a:pt x="101250" y="119592"/>
                </a:lnTo>
                <a:cubicBezTo>
                  <a:pt x="101613" y="119592"/>
                  <a:pt x="101976" y="118464"/>
                  <a:pt x="102326" y="118464"/>
                </a:cubicBezTo>
                <a:cubicBezTo>
                  <a:pt x="102326" y="117336"/>
                  <a:pt x="102703" y="117336"/>
                  <a:pt x="102703" y="117336"/>
                </a:cubicBezTo>
                <a:lnTo>
                  <a:pt x="120000" y="63180"/>
                </a:lnTo>
                <a:cubicBezTo>
                  <a:pt x="120713" y="60924"/>
                  <a:pt x="120713" y="58668"/>
                  <a:pt x="120000" y="56412"/>
                </a:cubicBezTo>
                <a:close/>
              </a:path>
            </a:pathLst>
          </a:custGeom>
          <a:solidFill>
            <a:schemeClr val="accent1"/>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14" name="Shape 114"/>
          <p:cNvSpPr txBox="1">
            <a:spLocks noGrp="1"/>
          </p:cNvSpPr>
          <p:nvPr>
            <p:ph type="sldNum" idx="12"/>
          </p:nvPr>
        </p:nvSpPr>
        <p:spPr>
          <a:xfrm>
            <a:off x="531812" y="3244139"/>
            <a:ext cx="779765" cy="365125"/>
          </a:xfrm>
          <a:prstGeom prst="rect">
            <a:avLst/>
          </a:prstGeom>
          <a:noFill/>
          <a:ln>
            <a:noFill/>
          </a:ln>
        </p:spPr>
        <p:txBody>
          <a:bodyPr lIns="91425" tIns="45700" rIns="91425" bIns="45700" anchor="ctr" anchorCtr="0">
            <a:noAutofit/>
          </a:bodyPr>
          <a:lstStyle/>
          <a:p>
            <a:pPr marL="0" marR="0" lvl="0" indent="0" algn="r" rtl="0">
              <a:lnSpc>
                <a:spcPct val="100000"/>
              </a:lnSpc>
              <a:spcBef>
                <a:spcPts val="0"/>
              </a:spcBef>
              <a:spcAft>
                <a:spcPts val="0"/>
              </a:spcAft>
              <a:buClr>
                <a:srgbClr val="FEFFFF"/>
              </a:buClr>
              <a:buSzPct val="25000"/>
              <a:buFont typeface="Questrial"/>
              <a:buNone/>
            </a:pPr>
            <a:fld id="{00000000-1234-1234-1234-123412341234}" type="slidenum">
              <a:rPr lang="en-US" sz="2000" b="0" i="0" u="none" strike="noStrike" cap="none">
                <a:solidFill>
                  <a:srgbClr val="FEFFFF"/>
                </a:solidFill>
                <a:latin typeface="Questrial"/>
                <a:ea typeface="Questrial"/>
                <a:cs typeface="Questrial"/>
                <a:sym typeface="Questrial"/>
              </a:rPr>
              <a:t>‹#›</a:t>
            </a:fld>
            <a:endParaRPr lang="en-US" sz="2000" b="0" i="0" u="none" strike="noStrike" cap="none">
              <a:solidFill>
                <a:srgbClr val="FEFFFF"/>
              </a:solidFill>
              <a:latin typeface="Questrial"/>
              <a:ea typeface="Questrial"/>
              <a:cs typeface="Questrial"/>
              <a:sym typeface="Quest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Quote with Caption">
    <p:spTree>
      <p:nvGrpSpPr>
        <p:cNvPr id="1" name="Shape 115"/>
        <p:cNvGrpSpPr/>
        <p:nvPr/>
      </p:nvGrpSpPr>
      <p:grpSpPr>
        <a:xfrm>
          <a:off x="0" y="0"/>
          <a:ext cx="0" cy="0"/>
          <a:chOff x="0" y="0"/>
          <a:chExt cx="0" cy="0"/>
        </a:xfrm>
      </p:grpSpPr>
      <p:sp>
        <p:nvSpPr>
          <p:cNvPr id="116" name="Shape 116"/>
          <p:cNvSpPr txBox="1">
            <a:spLocks noGrp="1"/>
          </p:cNvSpPr>
          <p:nvPr>
            <p:ph type="title"/>
          </p:nvPr>
        </p:nvSpPr>
        <p:spPr>
          <a:xfrm>
            <a:off x="2849949" y="609600"/>
            <a:ext cx="8393925" cy="28956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262626"/>
              </a:buClr>
              <a:buFont typeface="Questrial"/>
              <a:buNone/>
              <a:defRPr sz="4800" b="0" i="0" u="none" strike="noStrike" cap="none">
                <a:solidFill>
                  <a:srgbClr val="262626"/>
                </a:solidFill>
                <a:latin typeface="Questrial"/>
                <a:ea typeface="Questrial"/>
                <a:cs typeface="Questrial"/>
                <a:sym typeface="Questrial"/>
              </a:defRPr>
            </a:lvl1pPr>
            <a:lvl2pPr marL="0" marR="0" lvl="1" indent="0" algn="l" rtl="0">
              <a:spcBef>
                <a:spcPts val="0"/>
              </a:spcBef>
              <a:buClr>
                <a:schemeClr val="dk2"/>
              </a:buClr>
              <a:buFont typeface="Arial"/>
              <a:buNone/>
              <a:defRPr sz="1800" b="0" i="0" u="none" strike="noStrike" cap="none">
                <a:solidFill>
                  <a:schemeClr val="dk2"/>
                </a:solidFill>
              </a:defRPr>
            </a:lvl2pPr>
            <a:lvl3pPr marL="0" marR="0" lvl="2" indent="0" algn="l" rtl="0">
              <a:spcBef>
                <a:spcPts val="0"/>
              </a:spcBef>
              <a:buClr>
                <a:schemeClr val="dk2"/>
              </a:buClr>
              <a:buFont typeface="Arial"/>
              <a:buNone/>
              <a:defRPr sz="1800" b="0" i="0" u="none" strike="noStrike" cap="none">
                <a:solidFill>
                  <a:schemeClr val="dk2"/>
                </a:solidFill>
              </a:defRPr>
            </a:lvl3pPr>
            <a:lvl4pPr marL="0" marR="0" lvl="3" indent="0" algn="l" rtl="0">
              <a:spcBef>
                <a:spcPts val="0"/>
              </a:spcBef>
              <a:buClr>
                <a:schemeClr val="dk2"/>
              </a:buClr>
              <a:buFont typeface="Arial"/>
              <a:buNone/>
              <a:defRPr sz="1800" b="0" i="0" u="none" strike="noStrike" cap="none">
                <a:solidFill>
                  <a:schemeClr val="dk2"/>
                </a:solidFill>
              </a:defRPr>
            </a:lvl4pPr>
            <a:lvl5pPr marL="0" marR="0" lvl="4" indent="0" algn="l" rtl="0">
              <a:spcBef>
                <a:spcPts val="0"/>
              </a:spcBef>
              <a:buClr>
                <a:schemeClr val="dk2"/>
              </a:buClr>
              <a:buFont typeface="Arial"/>
              <a:buNone/>
              <a:defRPr sz="1800" b="0" i="0" u="none" strike="noStrike" cap="none">
                <a:solidFill>
                  <a:schemeClr val="dk2"/>
                </a:solidFill>
              </a:defRPr>
            </a:lvl5pPr>
            <a:lvl6pPr marL="0" marR="0" lvl="5" indent="0" algn="l" rtl="0">
              <a:spcBef>
                <a:spcPts val="0"/>
              </a:spcBef>
              <a:buClr>
                <a:schemeClr val="dk2"/>
              </a:buClr>
              <a:buFont typeface="Arial"/>
              <a:buNone/>
              <a:defRPr sz="1800" b="0" i="0" u="none" strike="noStrike" cap="none">
                <a:solidFill>
                  <a:schemeClr val="dk2"/>
                </a:solidFill>
              </a:defRPr>
            </a:lvl6pPr>
            <a:lvl7pPr marL="0" marR="0" lvl="6" indent="0" algn="l" rtl="0">
              <a:spcBef>
                <a:spcPts val="0"/>
              </a:spcBef>
              <a:buClr>
                <a:schemeClr val="dk2"/>
              </a:buClr>
              <a:buFont typeface="Arial"/>
              <a:buNone/>
              <a:defRPr sz="1800" b="0" i="0" u="none" strike="noStrike" cap="none">
                <a:solidFill>
                  <a:schemeClr val="dk2"/>
                </a:solidFill>
              </a:defRPr>
            </a:lvl7pPr>
            <a:lvl8pPr marL="0" marR="0" lvl="7" indent="0" algn="l" rtl="0">
              <a:spcBef>
                <a:spcPts val="0"/>
              </a:spcBef>
              <a:buClr>
                <a:schemeClr val="dk2"/>
              </a:buClr>
              <a:buFont typeface="Arial"/>
              <a:buNone/>
              <a:defRPr sz="1800" b="0" i="0" u="none" strike="noStrike" cap="none">
                <a:solidFill>
                  <a:schemeClr val="dk2"/>
                </a:solidFill>
              </a:defRPr>
            </a:lvl8pPr>
            <a:lvl9pPr marL="0" marR="0" lvl="8" indent="0" algn="l" rtl="0">
              <a:spcBef>
                <a:spcPts val="0"/>
              </a:spcBef>
              <a:buClr>
                <a:schemeClr val="dk2"/>
              </a:buClr>
              <a:buFont typeface="Arial"/>
              <a:buNone/>
              <a:defRPr sz="1800" b="0" i="0" u="none" strike="noStrike" cap="none">
                <a:solidFill>
                  <a:schemeClr val="dk2"/>
                </a:solidFill>
              </a:defRPr>
            </a:lvl9pPr>
          </a:lstStyle>
          <a:p>
            <a:endParaRPr/>
          </a:p>
        </p:txBody>
      </p:sp>
      <p:sp>
        <p:nvSpPr>
          <p:cNvPr id="117" name="Shape 117"/>
          <p:cNvSpPr txBox="1">
            <a:spLocks noGrp="1"/>
          </p:cNvSpPr>
          <p:nvPr>
            <p:ph type="body" idx="1"/>
          </p:nvPr>
        </p:nvSpPr>
        <p:spPr>
          <a:xfrm>
            <a:off x="3275010" y="3505200"/>
            <a:ext cx="7536553" cy="381000"/>
          </a:xfrm>
          <a:prstGeom prst="rect">
            <a:avLst/>
          </a:prstGeom>
          <a:noFill/>
          <a:ln>
            <a:noFill/>
          </a:ln>
        </p:spPr>
        <p:txBody>
          <a:bodyPr lIns="91425" tIns="91425" rIns="91425" bIns="91425" anchor="ctr" anchorCtr="0"/>
          <a:lstStyle>
            <a:lvl1pPr marL="0" marR="0" lvl="0" indent="0" algn="l" rtl="0">
              <a:lnSpc>
                <a:spcPct val="100000"/>
              </a:lnSpc>
              <a:spcBef>
                <a:spcPts val="1000"/>
              </a:spcBef>
              <a:spcAft>
                <a:spcPts val="0"/>
              </a:spcAft>
              <a:buClr>
                <a:schemeClr val="accent1"/>
              </a:buClr>
              <a:buFont typeface="Noto Sans Symbols"/>
              <a:buNone/>
              <a:defRPr sz="1600" b="0" i="0" u="none" strike="noStrike" cap="none">
                <a:solidFill>
                  <a:srgbClr val="7F7F7F"/>
                </a:solidFill>
                <a:latin typeface="Questrial"/>
                <a:ea typeface="Questrial"/>
                <a:cs typeface="Questrial"/>
                <a:sym typeface="Questrial"/>
              </a:defRPr>
            </a:lvl1pPr>
            <a:lvl2pPr marL="457200" marR="0" lvl="1" indent="0" algn="l" rtl="0">
              <a:lnSpc>
                <a:spcPct val="100000"/>
              </a:lnSpc>
              <a:spcBef>
                <a:spcPts val="1000"/>
              </a:spcBef>
              <a:spcAft>
                <a:spcPts val="0"/>
              </a:spcAft>
              <a:buClr>
                <a:schemeClr val="accent1"/>
              </a:buClr>
              <a:buFont typeface="Noto Sans Symbols"/>
              <a:buNone/>
              <a:defRPr sz="1600" b="0" i="0" u="none" strike="noStrike" cap="none">
                <a:solidFill>
                  <a:srgbClr val="3F3F3F"/>
                </a:solidFill>
                <a:latin typeface="Questrial"/>
                <a:ea typeface="Questrial"/>
                <a:cs typeface="Questrial"/>
                <a:sym typeface="Questrial"/>
              </a:defRPr>
            </a:lvl2pPr>
            <a:lvl3pPr marL="914400" marR="0" lvl="2" indent="0" algn="l" rtl="0">
              <a:lnSpc>
                <a:spcPct val="100000"/>
              </a:lnSpc>
              <a:spcBef>
                <a:spcPts val="1000"/>
              </a:spcBef>
              <a:spcAft>
                <a:spcPts val="0"/>
              </a:spcAft>
              <a:buClr>
                <a:schemeClr val="accent1"/>
              </a:buClr>
              <a:buFont typeface="Noto Sans Symbols"/>
              <a:buNone/>
              <a:defRPr sz="1400" b="0" i="0" u="none" strike="noStrike" cap="none">
                <a:solidFill>
                  <a:srgbClr val="3F3F3F"/>
                </a:solidFill>
                <a:latin typeface="Questrial"/>
                <a:ea typeface="Questrial"/>
                <a:cs typeface="Questrial"/>
                <a:sym typeface="Questrial"/>
              </a:defRPr>
            </a:lvl3pPr>
            <a:lvl4pPr marL="1371600" marR="0" lvl="3" indent="0" algn="l" rtl="0">
              <a:lnSpc>
                <a:spcPct val="100000"/>
              </a:lnSpc>
              <a:spcBef>
                <a:spcPts val="1000"/>
              </a:spcBef>
              <a:spcAft>
                <a:spcPts val="0"/>
              </a:spcAft>
              <a:buClr>
                <a:schemeClr val="accent1"/>
              </a:buClr>
              <a:buFont typeface="Noto Sans Symbols"/>
              <a:buNone/>
              <a:defRPr sz="1200" b="0" i="0" u="none" strike="noStrike" cap="none">
                <a:solidFill>
                  <a:srgbClr val="3F3F3F"/>
                </a:solidFill>
                <a:latin typeface="Questrial"/>
                <a:ea typeface="Questrial"/>
                <a:cs typeface="Questrial"/>
                <a:sym typeface="Questrial"/>
              </a:defRPr>
            </a:lvl4pPr>
            <a:lvl5pPr marL="1828800" marR="0" lvl="4" indent="0" algn="l" rtl="0">
              <a:lnSpc>
                <a:spcPct val="100000"/>
              </a:lnSpc>
              <a:spcBef>
                <a:spcPts val="1000"/>
              </a:spcBef>
              <a:spcAft>
                <a:spcPts val="0"/>
              </a:spcAft>
              <a:buClr>
                <a:schemeClr val="accent1"/>
              </a:buClr>
              <a:buFont typeface="Noto Sans Symbols"/>
              <a:buNone/>
              <a:defRPr sz="1200" b="0" i="0" u="none" strike="noStrike" cap="none">
                <a:solidFill>
                  <a:srgbClr val="3F3F3F"/>
                </a:solidFill>
                <a:latin typeface="Questrial"/>
                <a:ea typeface="Questrial"/>
                <a:cs typeface="Questrial"/>
                <a:sym typeface="Questrial"/>
              </a:defRPr>
            </a:lvl5pPr>
            <a:lvl6pPr marL="2514600" marR="0" lvl="5" indent="-76200" algn="l" rtl="0">
              <a:lnSpc>
                <a:spcPct val="100000"/>
              </a:lnSpc>
              <a:spcBef>
                <a:spcPts val="1000"/>
              </a:spcBef>
              <a:spcAft>
                <a:spcPts val="0"/>
              </a:spcAft>
              <a:buClr>
                <a:schemeClr val="accent1"/>
              </a:buClr>
              <a:buSzPct val="100000"/>
              <a:buFont typeface="Noto Sans Symbols"/>
              <a:buChar char="•"/>
              <a:defRPr sz="1200" b="0" i="0" u="none" strike="noStrike" cap="none">
                <a:solidFill>
                  <a:srgbClr val="3F3F3F"/>
                </a:solidFill>
                <a:latin typeface="Questrial"/>
                <a:ea typeface="Questrial"/>
                <a:cs typeface="Questrial"/>
                <a:sym typeface="Questrial"/>
              </a:defRPr>
            </a:lvl6pPr>
            <a:lvl7pPr marL="2971800" marR="0" lvl="6" indent="-76200" algn="l" rtl="0">
              <a:lnSpc>
                <a:spcPct val="100000"/>
              </a:lnSpc>
              <a:spcBef>
                <a:spcPts val="1000"/>
              </a:spcBef>
              <a:spcAft>
                <a:spcPts val="0"/>
              </a:spcAft>
              <a:buClr>
                <a:schemeClr val="accent1"/>
              </a:buClr>
              <a:buSzPct val="100000"/>
              <a:buFont typeface="Noto Sans Symbols"/>
              <a:buChar char="•"/>
              <a:defRPr sz="1200" b="0" i="0" u="none" strike="noStrike" cap="none">
                <a:solidFill>
                  <a:srgbClr val="3F3F3F"/>
                </a:solidFill>
                <a:latin typeface="Questrial"/>
                <a:ea typeface="Questrial"/>
                <a:cs typeface="Questrial"/>
                <a:sym typeface="Questrial"/>
              </a:defRPr>
            </a:lvl7pPr>
            <a:lvl8pPr marL="3429000" marR="0" lvl="7" indent="-76200" algn="l" rtl="0">
              <a:lnSpc>
                <a:spcPct val="100000"/>
              </a:lnSpc>
              <a:spcBef>
                <a:spcPts val="1000"/>
              </a:spcBef>
              <a:spcAft>
                <a:spcPts val="0"/>
              </a:spcAft>
              <a:buClr>
                <a:schemeClr val="accent1"/>
              </a:buClr>
              <a:buSzPct val="100000"/>
              <a:buFont typeface="Noto Sans Symbols"/>
              <a:buChar char="•"/>
              <a:defRPr sz="1200" b="0" i="0" u="none" strike="noStrike" cap="none">
                <a:solidFill>
                  <a:srgbClr val="3F3F3F"/>
                </a:solidFill>
                <a:latin typeface="Questrial"/>
                <a:ea typeface="Questrial"/>
                <a:cs typeface="Questrial"/>
                <a:sym typeface="Questrial"/>
              </a:defRPr>
            </a:lvl8pPr>
            <a:lvl9pPr marL="3886200" marR="0" lvl="8" indent="-76200" algn="l" rtl="0">
              <a:lnSpc>
                <a:spcPct val="100000"/>
              </a:lnSpc>
              <a:spcBef>
                <a:spcPts val="1000"/>
              </a:spcBef>
              <a:spcAft>
                <a:spcPts val="0"/>
              </a:spcAft>
              <a:buClr>
                <a:schemeClr val="accent1"/>
              </a:buClr>
              <a:buSzPct val="100000"/>
              <a:buFont typeface="Noto Sans Symbols"/>
              <a:buChar char="•"/>
              <a:defRPr sz="1200" b="0" i="0" u="none" strike="noStrike" cap="none">
                <a:solidFill>
                  <a:srgbClr val="3F3F3F"/>
                </a:solidFill>
                <a:latin typeface="Questrial"/>
                <a:ea typeface="Questrial"/>
                <a:cs typeface="Questrial"/>
                <a:sym typeface="Questrial"/>
              </a:defRPr>
            </a:lvl9pPr>
          </a:lstStyle>
          <a:p>
            <a:endParaRPr/>
          </a:p>
        </p:txBody>
      </p:sp>
      <p:sp>
        <p:nvSpPr>
          <p:cNvPr id="118" name="Shape 118"/>
          <p:cNvSpPr txBox="1">
            <a:spLocks noGrp="1"/>
          </p:cNvSpPr>
          <p:nvPr>
            <p:ph type="body" idx="2"/>
          </p:nvPr>
        </p:nvSpPr>
        <p:spPr>
          <a:xfrm>
            <a:off x="2589210" y="4354046"/>
            <a:ext cx="8915398" cy="1555863"/>
          </a:xfrm>
          <a:prstGeom prst="rect">
            <a:avLst/>
          </a:prstGeom>
          <a:noFill/>
          <a:ln>
            <a:noFill/>
          </a:ln>
        </p:spPr>
        <p:txBody>
          <a:bodyPr lIns="91425" tIns="91425" rIns="91425" bIns="91425" anchor="ctr" anchorCtr="0"/>
          <a:lstStyle>
            <a:lvl1pPr marL="0" marR="0" lvl="0" indent="0" algn="l" rtl="0">
              <a:lnSpc>
                <a:spcPct val="100000"/>
              </a:lnSpc>
              <a:spcBef>
                <a:spcPts val="1000"/>
              </a:spcBef>
              <a:spcAft>
                <a:spcPts val="0"/>
              </a:spcAft>
              <a:buClr>
                <a:schemeClr val="accent1"/>
              </a:buClr>
              <a:buFont typeface="Noto Sans Symbols"/>
              <a:buNone/>
              <a:defRPr sz="1800" b="0" i="0" u="none" strike="noStrike" cap="none">
                <a:solidFill>
                  <a:srgbClr val="595959"/>
                </a:solidFill>
                <a:latin typeface="Questrial"/>
                <a:ea typeface="Questrial"/>
                <a:cs typeface="Questrial"/>
                <a:sym typeface="Questrial"/>
              </a:defRPr>
            </a:lvl1pPr>
            <a:lvl2pPr marL="457200" marR="0" lvl="1" indent="0" algn="l" rtl="0">
              <a:lnSpc>
                <a:spcPct val="100000"/>
              </a:lnSpc>
              <a:spcBef>
                <a:spcPts val="1000"/>
              </a:spcBef>
              <a:spcAft>
                <a:spcPts val="0"/>
              </a:spcAft>
              <a:buClr>
                <a:schemeClr val="accent1"/>
              </a:buClr>
              <a:buFont typeface="Noto Sans Symbols"/>
              <a:buNone/>
              <a:defRPr sz="1800" b="0" i="0" u="none" strike="noStrike" cap="none">
                <a:solidFill>
                  <a:srgbClr val="888888"/>
                </a:solidFill>
                <a:latin typeface="Questrial"/>
                <a:ea typeface="Questrial"/>
                <a:cs typeface="Questrial"/>
                <a:sym typeface="Questrial"/>
              </a:defRPr>
            </a:lvl2pPr>
            <a:lvl3pPr marL="914400" marR="0" lvl="2" indent="0" algn="l" rtl="0">
              <a:lnSpc>
                <a:spcPct val="100000"/>
              </a:lnSpc>
              <a:spcBef>
                <a:spcPts val="1000"/>
              </a:spcBef>
              <a:spcAft>
                <a:spcPts val="0"/>
              </a:spcAft>
              <a:buClr>
                <a:schemeClr val="accent1"/>
              </a:buClr>
              <a:buFont typeface="Noto Sans Symbols"/>
              <a:buNone/>
              <a:defRPr sz="1600" b="0" i="0" u="none" strike="noStrike" cap="none">
                <a:solidFill>
                  <a:srgbClr val="888888"/>
                </a:solidFill>
                <a:latin typeface="Questrial"/>
                <a:ea typeface="Questrial"/>
                <a:cs typeface="Questrial"/>
                <a:sym typeface="Questrial"/>
              </a:defRPr>
            </a:lvl3pPr>
            <a:lvl4pPr marL="1371600" marR="0" lvl="3" indent="0" algn="l" rtl="0">
              <a:lnSpc>
                <a:spcPct val="100000"/>
              </a:lnSpc>
              <a:spcBef>
                <a:spcPts val="1000"/>
              </a:spcBef>
              <a:spcAft>
                <a:spcPts val="0"/>
              </a:spcAft>
              <a:buClr>
                <a:schemeClr val="accent1"/>
              </a:buClr>
              <a:buFont typeface="Noto Sans Symbols"/>
              <a:buNone/>
              <a:defRPr sz="1400" b="0" i="0" u="none" strike="noStrike" cap="none">
                <a:solidFill>
                  <a:srgbClr val="888888"/>
                </a:solidFill>
                <a:latin typeface="Questrial"/>
                <a:ea typeface="Questrial"/>
                <a:cs typeface="Questrial"/>
                <a:sym typeface="Questrial"/>
              </a:defRPr>
            </a:lvl4pPr>
            <a:lvl5pPr marL="1828800" marR="0" lvl="4" indent="0" algn="l" rtl="0">
              <a:lnSpc>
                <a:spcPct val="100000"/>
              </a:lnSpc>
              <a:spcBef>
                <a:spcPts val="1000"/>
              </a:spcBef>
              <a:spcAft>
                <a:spcPts val="0"/>
              </a:spcAft>
              <a:buClr>
                <a:schemeClr val="accent1"/>
              </a:buClr>
              <a:buFont typeface="Noto Sans Symbols"/>
              <a:buNone/>
              <a:defRPr sz="1400" b="0" i="0" u="none" strike="noStrike" cap="none">
                <a:solidFill>
                  <a:srgbClr val="888888"/>
                </a:solidFill>
                <a:latin typeface="Questrial"/>
                <a:ea typeface="Questrial"/>
                <a:cs typeface="Questrial"/>
                <a:sym typeface="Questrial"/>
              </a:defRPr>
            </a:lvl5pPr>
            <a:lvl6pPr marL="2286000" marR="0" lvl="5" indent="0" algn="l" rtl="0">
              <a:lnSpc>
                <a:spcPct val="100000"/>
              </a:lnSpc>
              <a:spcBef>
                <a:spcPts val="1000"/>
              </a:spcBef>
              <a:spcAft>
                <a:spcPts val="0"/>
              </a:spcAft>
              <a:buClr>
                <a:schemeClr val="accent1"/>
              </a:buClr>
              <a:buFont typeface="Noto Sans Symbols"/>
              <a:buNone/>
              <a:defRPr sz="1400" b="0" i="0" u="none" strike="noStrike" cap="none">
                <a:solidFill>
                  <a:srgbClr val="888888"/>
                </a:solidFill>
                <a:latin typeface="Questrial"/>
                <a:ea typeface="Questrial"/>
                <a:cs typeface="Questrial"/>
                <a:sym typeface="Questrial"/>
              </a:defRPr>
            </a:lvl6pPr>
            <a:lvl7pPr marL="2743200" marR="0" lvl="6" indent="0" algn="l" rtl="0">
              <a:lnSpc>
                <a:spcPct val="100000"/>
              </a:lnSpc>
              <a:spcBef>
                <a:spcPts val="1000"/>
              </a:spcBef>
              <a:spcAft>
                <a:spcPts val="0"/>
              </a:spcAft>
              <a:buClr>
                <a:schemeClr val="accent1"/>
              </a:buClr>
              <a:buFont typeface="Noto Sans Symbols"/>
              <a:buNone/>
              <a:defRPr sz="1400" b="0" i="0" u="none" strike="noStrike" cap="none">
                <a:solidFill>
                  <a:srgbClr val="888888"/>
                </a:solidFill>
                <a:latin typeface="Questrial"/>
                <a:ea typeface="Questrial"/>
                <a:cs typeface="Questrial"/>
                <a:sym typeface="Questrial"/>
              </a:defRPr>
            </a:lvl7pPr>
            <a:lvl8pPr marL="3200400" marR="0" lvl="7" indent="0" algn="l" rtl="0">
              <a:lnSpc>
                <a:spcPct val="100000"/>
              </a:lnSpc>
              <a:spcBef>
                <a:spcPts val="1000"/>
              </a:spcBef>
              <a:spcAft>
                <a:spcPts val="0"/>
              </a:spcAft>
              <a:buClr>
                <a:schemeClr val="accent1"/>
              </a:buClr>
              <a:buFont typeface="Noto Sans Symbols"/>
              <a:buNone/>
              <a:defRPr sz="1400" b="0" i="0" u="none" strike="noStrike" cap="none">
                <a:solidFill>
                  <a:srgbClr val="888888"/>
                </a:solidFill>
                <a:latin typeface="Questrial"/>
                <a:ea typeface="Questrial"/>
                <a:cs typeface="Questrial"/>
                <a:sym typeface="Questrial"/>
              </a:defRPr>
            </a:lvl8pPr>
            <a:lvl9pPr marL="3657600" marR="0" lvl="8" indent="0" algn="l" rtl="0">
              <a:lnSpc>
                <a:spcPct val="100000"/>
              </a:lnSpc>
              <a:spcBef>
                <a:spcPts val="1000"/>
              </a:spcBef>
              <a:spcAft>
                <a:spcPts val="0"/>
              </a:spcAft>
              <a:buClr>
                <a:schemeClr val="accent1"/>
              </a:buClr>
              <a:buFont typeface="Noto Sans Symbols"/>
              <a:buNone/>
              <a:defRPr sz="1400" b="0" i="0" u="none" strike="noStrike" cap="none">
                <a:solidFill>
                  <a:srgbClr val="888888"/>
                </a:solidFill>
                <a:latin typeface="Questrial"/>
                <a:ea typeface="Questrial"/>
                <a:cs typeface="Questrial"/>
                <a:sym typeface="Questrial"/>
              </a:defRPr>
            </a:lvl9pPr>
          </a:lstStyle>
          <a:p>
            <a:endParaRPr/>
          </a:p>
        </p:txBody>
      </p:sp>
      <p:sp>
        <p:nvSpPr>
          <p:cNvPr id="119" name="Shape 119"/>
          <p:cNvSpPr txBox="1">
            <a:spLocks noGrp="1"/>
          </p:cNvSpPr>
          <p:nvPr>
            <p:ph type="dt" idx="10"/>
          </p:nvPr>
        </p:nvSpPr>
        <p:spPr>
          <a:xfrm>
            <a:off x="10361610" y="6130437"/>
            <a:ext cx="1146281" cy="370396"/>
          </a:xfrm>
          <a:prstGeom prst="rect">
            <a:avLst/>
          </a:prstGeom>
          <a:noFill/>
          <a:ln>
            <a:noFill/>
          </a:ln>
        </p:spPr>
        <p:txBody>
          <a:bodyPr lIns="91425" tIns="91425" rIns="91425" bIns="91425" anchor="ctr" anchorCtr="0"/>
          <a:lstStyle>
            <a:lvl1pPr marL="0" marR="0" lvl="0" indent="0" algn="r" rtl="0">
              <a:lnSpc>
                <a:spcPct val="100000"/>
              </a:lnSpc>
              <a:spcBef>
                <a:spcPts val="0"/>
              </a:spcBef>
              <a:spcAft>
                <a:spcPts val="0"/>
              </a:spcAft>
              <a:buClr>
                <a:srgbClr val="888888"/>
              </a:buClr>
              <a:buFont typeface="Questrial"/>
              <a:buNone/>
              <a:defRPr sz="900" b="0" i="0" u="none" strike="noStrike" cap="none">
                <a:solidFill>
                  <a:srgbClr val="888888"/>
                </a:solidFill>
                <a:latin typeface="Questrial"/>
                <a:ea typeface="Questrial"/>
                <a:cs typeface="Questrial"/>
                <a:sym typeface="Questrial"/>
              </a:defRPr>
            </a:lvl1pPr>
            <a:lvl2pPr marL="457200" marR="0" lvl="1"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2pPr>
            <a:lvl3pPr marL="914400" marR="0" lvl="2"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3pPr>
            <a:lvl4pPr marL="1371600" marR="0" lvl="3"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4pPr>
            <a:lvl5pPr marL="1828800" marR="0" lvl="4"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5pPr>
            <a:lvl6pPr marL="2286000" marR="0" lvl="5"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6pPr>
            <a:lvl7pPr marL="2743200" marR="0" lvl="6"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7pPr>
            <a:lvl8pPr marL="3200400" marR="0" lvl="7"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8pPr>
            <a:lvl9pPr marL="3657600" marR="0" lvl="8"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9pPr>
          </a:lstStyle>
          <a:p>
            <a:endParaRPr/>
          </a:p>
        </p:txBody>
      </p:sp>
      <p:sp>
        <p:nvSpPr>
          <p:cNvPr id="120" name="Shape 120"/>
          <p:cNvSpPr txBox="1">
            <a:spLocks noGrp="1"/>
          </p:cNvSpPr>
          <p:nvPr>
            <p:ph type="ftr" idx="11"/>
          </p:nvPr>
        </p:nvSpPr>
        <p:spPr>
          <a:xfrm>
            <a:off x="2589210" y="6135807"/>
            <a:ext cx="7619999" cy="365125"/>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888888"/>
              </a:buClr>
              <a:buFont typeface="Questrial"/>
              <a:buNone/>
              <a:defRPr sz="900" b="0" i="0" u="none" strike="noStrike" cap="none">
                <a:solidFill>
                  <a:srgbClr val="888888"/>
                </a:solidFill>
                <a:latin typeface="Questrial"/>
                <a:ea typeface="Questrial"/>
                <a:cs typeface="Questrial"/>
                <a:sym typeface="Questrial"/>
              </a:defRPr>
            </a:lvl1pPr>
            <a:lvl2pPr marL="457200" marR="0" lvl="1"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2pPr>
            <a:lvl3pPr marL="914400" marR="0" lvl="2"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3pPr>
            <a:lvl4pPr marL="1371600" marR="0" lvl="3"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4pPr>
            <a:lvl5pPr marL="1828800" marR="0" lvl="4"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5pPr>
            <a:lvl6pPr marL="2286000" marR="0" lvl="5"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6pPr>
            <a:lvl7pPr marL="2743200" marR="0" lvl="6"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7pPr>
            <a:lvl8pPr marL="3200400" marR="0" lvl="7"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8pPr>
            <a:lvl9pPr marL="3657600" marR="0" lvl="8"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9pPr>
          </a:lstStyle>
          <a:p>
            <a:endParaRPr/>
          </a:p>
        </p:txBody>
      </p:sp>
      <p:sp>
        <p:nvSpPr>
          <p:cNvPr id="121" name="Shape 121"/>
          <p:cNvSpPr/>
          <p:nvPr/>
        </p:nvSpPr>
        <p:spPr>
          <a:xfrm rot="10800000" flipH="1">
            <a:off x="-4188" y="3178174"/>
            <a:ext cx="1588527" cy="507297"/>
          </a:xfrm>
          <a:custGeom>
            <a:avLst/>
            <a:gdLst/>
            <a:ahLst/>
            <a:cxnLst/>
            <a:rect l="0" t="0" r="0" b="0"/>
            <a:pathLst>
              <a:path w="120000" h="120000" extrusionOk="0">
                <a:moveTo>
                  <a:pt x="120000" y="56412"/>
                </a:moveTo>
                <a:lnTo>
                  <a:pt x="102703" y="2256"/>
                </a:lnTo>
                <a:cubicBezTo>
                  <a:pt x="102586" y="1872"/>
                  <a:pt x="102443" y="1512"/>
                  <a:pt x="102326" y="1128"/>
                </a:cubicBezTo>
                <a:cubicBezTo>
                  <a:pt x="101976" y="0"/>
                  <a:pt x="101613" y="0"/>
                  <a:pt x="101250" y="0"/>
                </a:cubicBezTo>
                <a:lnTo>
                  <a:pt x="94398" y="0"/>
                </a:lnTo>
                <a:lnTo>
                  <a:pt x="0" y="840"/>
                </a:lnTo>
                <a:cubicBezTo>
                  <a:pt x="103" y="40560"/>
                  <a:pt x="220" y="80280"/>
                  <a:pt x="324" y="120000"/>
                </a:cubicBezTo>
                <a:lnTo>
                  <a:pt x="94398" y="119592"/>
                </a:lnTo>
                <a:lnTo>
                  <a:pt x="101250" y="119592"/>
                </a:lnTo>
                <a:cubicBezTo>
                  <a:pt x="101613" y="119592"/>
                  <a:pt x="101976" y="118464"/>
                  <a:pt x="102326" y="118464"/>
                </a:cubicBezTo>
                <a:cubicBezTo>
                  <a:pt x="102326" y="117336"/>
                  <a:pt x="102703" y="117336"/>
                  <a:pt x="102703" y="117336"/>
                </a:cubicBezTo>
                <a:lnTo>
                  <a:pt x="120000" y="63180"/>
                </a:lnTo>
                <a:cubicBezTo>
                  <a:pt x="120713" y="60924"/>
                  <a:pt x="120713" y="58668"/>
                  <a:pt x="120000" y="56412"/>
                </a:cubicBezTo>
                <a:close/>
              </a:path>
            </a:pathLst>
          </a:custGeom>
          <a:solidFill>
            <a:schemeClr val="accent1"/>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22" name="Shape 122"/>
          <p:cNvSpPr txBox="1">
            <a:spLocks noGrp="1"/>
          </p:cNvSpPr>
          <p:nvPr>
            <p:ph type="sldNum" idx="12"/>
          </p:nvPr>
        </p:nvSpPr>
        <p:spPr>
          <a:xfrm>
            <a:off x="531812" y="3244139"/>
            <a:ext cx="779765" cy="365125"/>
          </a:xfrm>
          <a:prstGeom prst="rect">
            <a:avLst/>
          </a:prstGeom>
          <a:noFill/>
          <a:ln>
            <a:noFill/>
          </a:ln>
        </p:spPr>
        <p:txBody>
          <a:bodyPr lIns="91425" tIns="45700" rIns="91425" bIns="45700" anchor="ctr" anchorCtr="0">
            <a:noAutofit/>
          </a:bodyPr>
          <a:lstStyle/>
          <a:p>
            <a:pPr marL="0" marR="0" lvl="0" indent="0" algn="r" rtl="0">
              <a:lnSpc>
                <a:spcPct val="100000"/>
              </a:lnSpc>
              <a:spcBef>
                <a:spcPts val="0"/>
              </a:spcBef>
              <a:spcAft>
                <a:spcPts val="0"/>
              </a:spcAft>
              <a:buClr>
                <a:srgbClr val="FEFFFF"/>
              </a:buClr>
              <a:buSzPct val="25000"/>
              <a:buFont typeface="Questrial"/>
              <a:buNone/>
            </a:pPr>
            <a:fld id="{00000000-1234-1234-1234-123412341234}" type="slidenum">
              <a:rPr lang="en-US" sz="2000" b="0" i="0" u="none" strike="noStrike" cap="none">
                <a:solidFill>
                  <a:srgbClr val="FEFFFF"/>
                </a:solidFill>
                <a:latin typeface="Questrial"/>
                <a:ea typeface="Questrial"/>
                <a:cs typeface="Questrial"/>
                <a:sym typeface="Questrial"/>
              </a:rPr>
              <a:t>‹#›</a:t>
            </a:fld>
            <a:endParaRPr lang="en-US" sz="2000" b="0" i="0" u="none" strike="noStrike" cap="none">
              <a:solidFill>
                <a:srgbClr val="FEFFFF"/>
              </a:solidFill>
              <a:latin typeface="Questrial"/>
              <a:ea typeface="Questrial"/>
              <a:cs typeface="Questrial"/>
              <a:sym typeface="Questrial"/>
            </a:endParaRPr>
          </a:p>
        </p:txBody>
      </p:sp>
      <p:sp>
        <p:nvSpPr>
          <p:cNvPr id="123" name="Shape 123"/>
          <p:cNvSpPr txBox="1"/>
          <p:nvPr/>
        </p:nvSpPr>
        <p:spPr>
          <a:xfrm>
            <a:off x="2467650" y="648004"/>
            <a:ext cx="609599" cy="584776"/>
          </a:xfrm>
          <a:prstGeom prst="rect">
            <a:avLst/>
          </a:prstGeom>
          <a:no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accent1"/>
              </a:buClr>
              <a:buSzPct val="25000"/>
              <a:buFont typeface="Arial"/>
              <a:buNone/>
            </a:pPr>
            <a:r>
              <a:rPr lang="en-US" sz="8000" b="0" i="0" u="none" strike="noStrike" cap="none">
                <a:solidFill>
                  <a:schemeClr val="accent1"/>
                </a:solidFill>
                <a:latin typeface="Arial"/>
                <a:ea typeface="Arial"/>
                <a:cs typeface="Arial"/>
                <a:sym typeface="Arial"/>
              </a:rPr>
              <a:t>“</a:t>
            </a:r>
          </a:p>
        </p:txBody>
      </p:sp>
      <p:sp>
        <p:nvSpPr>
          <p:cNvPr id="124" name="Shape 124"/>
          <p:cNvSpPr txBox="1"/>
          <p:nvPr/>
        </p:nvSpPr>
        <p:spPr>
          <a:xfrm>
            <a:off x="11114852" y="2905306"/>
            <a:ext cx="609599" cy="584776"/>
          </a:xfrm>
          <a:prstGeom prst="rect">
            <a:avLst/>
          </a:prstGeom>
          <a:no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accent1"/>
              </a:buClr>
              <a:buSzPct val="25000"/>
              <a:buFont typeface="Arial"/>
              <a:buNone/>
            </a:pPr>
            <a:r>
              <a:rPr lang="en-US" sz="8000" b="0" i="0" u="none" strike="noStrike" cap="none">
                <a:solidFill>
                  <a:schemeClr val="accent1"/>
                </a:solidFill>
                <a:latin typeface="Arial"/>
                <a:ea typeface="Arial"/>
                <a:cs typeface="Arial"/>
                <a:sym typeface="Arial"/>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Name Card">
    <p:spTree>
      <p:nvGrpSpPr>
        <p:cNvPr id="1" name="Shape 125"/>
        <p:cNvGrpSpPr/>
        <p:nvPr/>
      </p:nvGrpSpPr>
      <p:grpSpPr>
        <a:xfrm>
          <a:off x="0" y="0"/>
          <a:ext cx="0" cy="0"/>
          <a:chOff x="0" y="0"/>
          <a:chExt cx="0" cy="0"/>
        </a:xfrm>
      </p:grpSpPr>
      <p:sp>
        <p:nvSpPr>
          <p:cNvPr id="126" name="Shape 126"/>
          <p:cNvSpPr txBox="1">
            <a:spLocks noGrp="1"/>
          </p:cNvSpPr>
          <p:nvPr>
            <p:ph type="title"/>
          </p:nvPr>
        </p:nvSpPr>
        <p:spPr>
          <a:xfrm>
            <a:off x="2589213" y="2438400"/>
            <a:ext cx="8915400" cy="2724845"/>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262626"/>
              </a:buClr>
              <a:buFont typeface="Questrial"/>
              <a:buNone/>
              <a:defRPr sz="4800" b="0" i="0" u="none" strike="noStrike" cap="none">
                <a:solidFill>
                  <a:srgbClr val="262626"/>
                </a:solidFill>
                <a:latin typeface="Questrial"/>
                <a:ea typeface="Questrial"/>
                <a:cs typeface="Questrial"/>
                <a:sym typeface="Questrial"/>
              </a:defRPr>
            </a:lvl1pPr>
            <a:lvl2pPr marL="0" marR="0" lvl="1" indent="0" algn="l" rtl="0">
              <a:spcBef>
                <a:spcPts val="0"/>
              </a:spcBef>
              <a:buClr>
                <a:schemeClr val="dk2"/>
              </a:buClr>
              <a:buFont typeface="Arial"/>
              <a:buNone/>
              <a:defRPr sz="1800" b="0" i="0" u="none" strike="noStrike" cap="none">
                <a:solidFill>
                  <a:schemeClr val="dk2"/>
                </a:solidFill>
              </a:defRPr>
            </a:lvl2pPr>
            <a:lvl3pPr marL="0" marR="0" lvl="2" indent="0" algn="l" rtl="0">
              <a:spcBef>
                <a:spcPts val="0"/>
              </a:spcBef>
              <a:buClr>
                <a:schemeClr val="dk2"/>
              </a:buClr>
              <a:buFont typeface="Arial"/>
              <a:buNone/>
              <a:defRPr sz="1800" b="0" i="0" u="none" strike="noStrike" cap="none">
                <a:solidFill>
                  <a:schemeClr val="dk2"/>
                </a:solidFill>
              </a:defRPr>
            </a:lvl3pPr>
            <a:lvl4pPr marL="0" marR="0" lvl="3" indent="0" algn="l" rtl="0">
              <a:spcBef>
                <a:spcPts val="0"/>
              </a:spcBef>
              <a:buClr>
                <a:schemeClr val="dk2"/>
              </a:buClr>
              <a:buFont typeface="Arial"/>
              <a:buNone/>
              <a:defRPr sz="1800" b="0" i="0" u="none" strike="noStrike" cap="none">
                <a:solidFill>
                  <a:schemeClr val="dk2"/>
                </a:solidFill>
              </a:defRPr>
            </a:lvl4pPr>
            <a:lvl5pPr marL="0" marR="0" lvl="4" indent="0" algn="l" rtl="0">
              <a:spcBef>
                <a:spcPts val="0"/>
              </a:spcBef>
              <a:buClr>
                <a:schemeClr val="dk2"/>
              </a:buClr>
              <a:buFont typeface="Arial"/>
              <a:buNone/>
              <a:defRPr sz="1800" b="0" i="0" u="none" strike="noStrike" cap="none">
                <a:solidFill>
                  <a:schemeClr val="dk2"/>
                </a:solidFill>
              </a:defRPr>
            </a:lvl5pPr>
            <a:lvl6pPr marL="0" marR="0" lvl="5" indent="0" algn="l" rtl="0">
              <a:spcBef>
                <a:spcPts val="0"/>
              </a:spcBef>
              <a:buClr>
                <a:schemeClr val="dk2"/>
              </a:buClr>
              <a:buFont typeface="Arial"/>
              <a:buNone/>
              <a:defRPr sz="1800" b="0" i="0" u="none" strike="noStrike" cap="none">
                <a:solidFill>
                  <a:schemeClr val="dk2"/>
                </a:solidFill>
              </a:defRPr>
            </a:lvl6pPr>
            <a:lvl7pPr marL="0" marR="0" lvl="6" indent="0" algn="l" rtl="0">
              <a:spcBef>
                <a:spcPts val="0"/>
              </a:spcBef>
              <a:buClr>
                <a:schemeClr val="dk2"/>
              </a:buClr>
              <a:buFont typeface="Arial"/>
              <a:buNone/>
              <a:defRPr sz="1800" b="0" i="0" u="none" strike="noStrike" cap="none">
                <a:solidFill>
                  <a:schemeClr val="dk2"/>
                </a:solidFill>
              </a:defRPr>
            </a:lvl7pPr>
            <a:lvl8pPr marL="0" marR="0" lvl="7" indent="0" algn="l" rtl="0">
              <a:spcBef>
                <a:spcPts val="0"/>
              </a:spcBef>
              <a:buClr>
                <a:schemeClr val="dk2"/>
              </a:buClr>
              <a:buFont typeface="Arial"/>
              <a:buNone/>
              <a:defRPr sz="1800" b="0" i="0" u="none" strike="noStrike" cap="none">
                <a:solidFill>
                  <a:schemeClr val="dk2"/>
                </a:solidFill>
              </a:defRPr>
            </a:lvl8pPr>
            <a:lvl9pPr marL="0" marR="0" lvl="8" indent="0" algn="l" rtl="0">
              <a:spcBef>
                <a:spcPts val="0"/>
              </a:spcBef>
              <a:buClr>
                <a:schemeClr val="dk2"/>
              </a:buClr>
              <a:buFont typeface="Arial"/>
              <a:buNone/>
              <a:defRPr sz="1800" b="0" i="0" u="none" strike="noStrike" cap="none">
                <a:solidFill>
                  <a:schemeClr val="dk2"/>
                </a:solidFill>
              </a:defRPr>
            </a:lvl9pPr>
          </a:lstStyle>
          <a:p>
            <a:endParaRPr/>
          </a:p>
        </p:txBody>
      </p:sp>
      <p:sp>
        <p:nvSpPr>
          <p:cNvPr id="127" name="Shape 127"/>
          <p:cNvSpPr txBox="1">
            <a:spLocks noGrp="1"/>
          </p:cNvSpPr>
          <p:nvPr>
            <p:ph type="body" idx="1"/>
          </p:nvPr>
        </p:nvSpPr>
        <p:spPr>
          <a:xfrm>
            <a:off x="2589213" y="5181600"/>
            <a:ext cx="8915400" cy="729622"/>
          </a:xfrm>
          <a:prstGeom prst="rect">
            <a:avLst/>
          </a:prstGeom>
          <a:noFill/>
          <a:ln>
            <a:noFill/>
          </a:ln>
        </p:spPr>
        <p:txBody>
          <a:bodyPr lIns="91425" tIns="91425" rIns="91425" bIns="91425" anchor="t" anchorCtr="0"/>
          <a:lstStyle>
            <a:lvl1pPr marL="342900" marR="0" lvl="0" indent="-342900" algn="l" rtl="0">
              <a:lnSpc>
                <a:spcPct val="100000"/>
              </a:lnSpc>
              <a:spcBef>
                <a:spcPts val="1000"/>
              </a:spcBef>
              <a:spcAft>
                <a:spcPts val="0"/>
              </a:spcAft>
              <a:buClr>
                <a:schemeClr val="accent1"/>
              </a:buClr>
              <a:buFont typeface="Noto Sans Symbols"/>
              <a:buNone/>
              <a:defRPr sz="1800" b="0" i="0" u="none" strike="noStrike" cap="none">
                <a:solidFill>
                  <a:srgbClr val="595959"/>
                </a:solidFill>
                <a:latin typeface="Questrial"/>
                <a:ea typeface="Questrial"/>
                <a:cs typeface="Questrial"/>
                <a:sym typeface="Questrial"/>
              </a:defRPr>
            </a:lvl1pPr>
            <a:lvl2pPr marL="742950" marR="0" lvl="1" indent="-82550" algn="l" rtl="0">
              <a:lnSpc>
                <a:spcPct val="100000"/>
              </a:lnSpc>
              <a:spcBef>
                <a:spcPts val="1000"/>
              </a:spcBef>
              <a:spcAft>
                <a:spcPts val="0"/>
              </a:spcAft>
              <a:buClr>
                <a:schemeClr val="accent1"/>
              </a:buClr>
              <a:buSzPct val="100000"/>
              <a:buFont typeface="Noto Sans Symbols"/>
              <a:buChar char="•"/>
              <a:defRPr sz="1600" b="0" i="0" u="none" strike="noStrike" cap="none">
                <a:solidFill>
                  <a:srgbClr val="3F3F3F"/>
                </a:solidFill>
                <a:latin typeface="Questrial"/>
                <a:ea typeface="Questrial"/>
                <a:cs typeface="Questrial"/>
                <a:sym typeface="Questrial"/>
              </a:defRPr>
            </a:lvl2pPr>
            <a:lvl3pPr marL="1143000" marR="0" lvl="2" indent="-50800" algn="l" rtl="0">
              <a:lnSpc>
                <a:spcPct val="100000"/>
              </a:lnSpc>
              <a:spcBef>
                <a:spcPts val="1000"/>
              </a:spcBef>
              <a:spcAft>
                <a:spcPts val="0"/>
              </a:spcAft>
              <a:buClr>
                <a:schemeClr val="accent1"/>
              </a:buClr>
              <a:buSzPct val="100000"/>
              <a:buFont typeface="Noto Sans Symbols"/>
              <a:buChar char="•"/>
              <a:defRPr sz="1400" b="0" i="0" u="none" strike="noStrike" cap="none">
                <a:solidFill>
                  <a:srgbClr val="3F3F3F"/>
                </a:solidFill>
                <a:latin typeface="Questrial"/>
                <a:ea typeface="Questrial"/>
                <a:cs typeface="Questrial"/>
                <a:sym typeface="Questrial"/>
              </a:defRPr>
            </a:lvl3pPr>
            <a:lvl4pPr marL="1600200" marR="0" lvl="3" indent="-76200" algn="l" rtl="0">
              <a:lnSpc>
                <a:spcPct val="100000"/>
              </a:lnSpc>
              <a:spcBef>
                <a:spcPts val="1000"/>
              </a:spcBef>
              <a:spcAft>
                <a:spcPts val="0"/>
              </a:spcAft>
              <a:buClr>
                <a:schemeClr val="accent1"/>
              </a:buClr>
              <a:buSzPct val="100000"/>
              <a:buFont typeface="Noto Sans Symbols"/>
              <a:buChar char="•"/>
              <a:defRPr sz="1200" b="0" i="0" u="none" strike="noStrike" cap="none">
                <a:solidFill>
                  <a:srgbClr val="3F3F3F"/>
                </a:solidFill>
                <a:latin typeface="Questrial"/>
                <a:ea typeface="Questrial"/>
                <a:cs typeface="Questrial"/>
                <a:sym typeface="Questrial"/>
              </a:defRPr>
            </a:lvl4pPr>
            <a:lvl5pPr marL="2057400" marR="0" lvl="4" indent="-76200" algn="l" rtl="0">
              <a:lnSpc>
                <a:spcPct val="100000"/>
              </a:lnSpc>
              <a:spcBef>
                <a:spcPts val="1000"/>
              </a:spcBef>
              <a:spcAft>
                <a:spcPts val="0"/>
              </a:spcAft>
              <a:buClr>
                <a:schemeClr val="accent1"/>
              </a:buClr>
              <a:buSzPct val="100000"/>
              <a:buFont typeface="Noto Sans Symbols"/>
              <a:buChar char="•"/>
              <a:defRPr sz="1200" b="0" i="0" u="none" strike="noStrike" cap="none">
                <a:solidFill>
                  <a:srgbClr val="3F3F3F"/>
                </a:solidFill>
                <a:latin typeface="Questrial"/>
                <a:ea typeface="Questrial"/>
                <a:cs typeface="Questrial"/>
                <a:sym typeface="Questrial"/>
              </a:defRPr>
            </a:lvl5pPr>
            <a:lvl6pPr marL="2514600" marR="0" lvl="5" indent="-76200" algn="l" rtl="0">
              <a:lnSpc>
                <a:spcPct val="100000"/>
              </a:lnSpc>
              <a:spcBef>
                <a:spcPts val="1000"/>
              </a:spcBef>
              <a:spcAft>
                <a:spcPts val="0"/>
              </a:spcAft>
              <a:buClr>
                <a:schemeClr val="accent1"/>
              </a:buClr>
              <a:buSzPct val="100000"/>
              <a:buFont typeface="Noto Sans Symbols"/>
              <a:buChar char="•"/>
              <a:defRPr sz="1200" b="0" i="0" u="none" strike="noStrike" cap="none">
                <a:solidFill>
                  <a:srgbClr val="3F3F3F"/>
                </a:solidFill>
                <a:latin typeface="Questrial"/>
                <a:ea typeface="Questrial"/>
                <a:cs typeface="Questrial"/>
                <a:sym typeface="Questrial"/>
              </a:defRPr>
            </a:lvl6pPr>
            <a:lvl7pPr marL="2971800" marR="0" lvl="6" indent="-76200" algn="l" rtl="0">
              <a:lnSpc>
                <a:spcPct val="100000"/>
              </a:lnSpc>
              <a:spcBef>
                <a:spcPts val="1000"/>
              </a:spcBef>
              <a:spcAft>
                <a:spcPts val="0"/>
              </a:spcAft>
              <a:buClr>
                <a:schemeClr val="accent1"/>
              </a:buClr>
              <a:buSzPct val="100000"/>
              <a:buFont typeface="Noto Sans Symbols"/>
              <a:buChar char="•"/>
              <a:defRPr sz="1200" b="0" i="0" u="none" strike="noStrike" cap="none">
                <a:solidFill>
                  <a:srgbClr val="3F3F3F"/>
                </a:solidFill>
                <a:latin typeface="Questrial"/>
                <a:ea typeface="Questrial"/>
                <a:cs typeface="Questrial"/>
                <a:sym typeface="Questrial"/>
              </a:defRPr>
            </a:lvl7pPr>
            <a:lvl8pPr marL="3429000" marR="0" lvl="7" indent="-76200" algn="l" rtl="0">
              <a:lnSpc>
                <a:spcPct val="100000"/>
              </a:lnSpc>
              <a:spcBef>
                <a:spcPts val="1000"/>
              </a:spcBef>
              <a:spcAft>
                <a:spcPts val="0"/>
              </a:spcAft>
              <a:buClr>
                <a:schemeClr val="accent1"/>
              </a:buClr>
              <a:buSzPct val="100000"/>
              <a:buFont typeface="Noto Sans Symbols"/>
              <a:buChar char="•"/>
              <a:defRPr sz="1200" b="0" i="0" u="none" strike="noStrike" cap="none">
                <a:solidFill>
                  <a:srgbClr val="3F3F3F"/>
                </a:solidFill>
                <a:latin typeface="Questrial"/>
                <a:ea typeface="Questrial"/>
                <a:cs typeface="Questrial"/>
                <a:sym typeface="Questrial"/>
              </a:defRPr>
            </a:lvl8pPr>
            <a:lvl9pPr marL="3886200" marR="0" lvl="8" indent="-76200" algn="l" rtl="0">
              <a:lnSpc>
                <a:spcPct val="100000"/>
              </a:lnSpc>
              <a:spcBef>
                <a:spcPts val="1000"/>
              </a:spcBef>
              <a:spcAft>
                <a:spcPts val="0"/>
              </a:spcAft>
              <a:buClr>
                <a:schemeClr val="accent1"/>
              </a:buClr>
              <a:buSzPct val="100000"/>
              <a:buFont typeface="Noto Sans Symbols"/>
              <a:buChar char="•"/>
              <a:defRPr sz="1200" b="0" i="0" u="none" strike="noStrike" cap="none">
                <a:solidFill>
                  <a:srgbClr val="3F3F3F"/>
                </a:solidFill>
                <a:latin typeface="Questrial"/>
                <a:ea typeface="Questrial"/>
                <a:cs typeface="Questrial"/>
                <a:sym typeface="Questrial"/>
              </a:defRPr>
            </a:lvl9pPr>
          </a:lstStyle>
          <a:p>
            <a:endParaRPr/>
          </a:p>
        </p:txBody>
      </p:sp>
      <p:sp>
        <p:nvSpPr>
          <p:cNvPr id="128" name="Shape 128"/>
          <p:cNvSpPr txBox="1">
            <a:spLocks noGrp="1"/>
          </p:cNvSpPr>
          <p:nvPr>
            <p:ph type="dt" idx="10"/>
          </p:nvPr>
        </p:nvSpPr>
        <p:spPr>
          <a:xfrm>
            <a:off x="10361610" y="6130437"/>
            <a:ext cx="1146281" cy="370396"/>
          </a:xfrm>
          <a:prstGeom prst="rect">
            <a:avLst/>
          </a:prstGeom>
          <a:noFill/>
          <a:ln>
            <a:noFill/>
          </a:ln>
        </p:spPr>
        <p:txBody>
          <a:bodyPr lIns="91425" tIns="91425" rIns="91425" bIns="91425" anchor="ctr" anchorCtr="0"/>
          <a:lstStyle>
            <a:lvl1pPr marL="0" marR="0" lvl="0" indent="0" algn="r" rtl="0">
              <a:lnSpc>
                <a:spcPct val="100000"/>
              </a:lnSpc>
              <a:spcBef>
                <a:spcPts val="0"/>
              </a:spcBef>
              <a:spcAft>
                <a:spcPts val="0"/>
              </a:spcAft>
              <a:buClr>
                <a:srgbClr val="888888"/>
              </a:buClr>
              <a:buFont typeface="Questrial"/>
              <a:buNone/>
              <a:defRPr sz="900" b="0" i="0" u="none" strike="noStrike" cap="none">
                <a:solidFill>
                  <a:srgbClr val="888888"/>
                </a:solidFill>
                <a:latin typeface="Questrial"/>
                <a:ea typeface="Questrial"/>
                <a:cs typeface="Questrial"/>
                <a:sym typeface="Questrial"/>
              </a:defRPr>
            </a:lvl1pPr>
            <a:lvl2pPr marL="457200" marR="0" lvl="1"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2pPr>
            <a:lvl3pPr marL="914400" marR="0" lvl="2"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3pPr>
            <a:lvl4pPr marL="1371600" marR="0" lvl="3"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4pPr>
            <a:lvl5pPr marL="1828800" marR="0" lvl="4"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5pPr>
            <a:lvl6pPr marL="2286000" marR="0" lvl="5"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6pPr>
            <a:lvl7pPr marL="2743200" marR="0" lvl="6"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7pPr>
            <a:lvl8pPr marL="3200400" marR="0" lvl="7"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8pPr>
            <a:lvl9pPr marL="3657600" marR="0" lvl="8"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9pPr>
          </a:lstStyle>
          <a:p>
            <a:endParaRPr/>
          </a:p>
        </p:txBody>
      </p:sp>
      <p:sp>
        <p:nvSpPr>
          <p:cNvPr id="129" name="Shape 129"/>
          <p:cNvSpPr txBox="1">
            <a:spLocks noGrp="1"/>
          </p:cNvSpPr>
          <p:nvPr>
            <p:ph type="ftr" idx="11"/>
          </p:nvPr>
        </p:nvSpPr>
        <p:spPr>
          <a:xfrm>
            <a:off x="2589210" y="6135807"/>
            <a:ext cx="7619999" cy="365125"/>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888888"/>
              </a:buClr>
              <a:buFont typeface="Questrial"/>
              <a:buNone/>
              <a:defRPr sz="900" b="0" i="0" u="none" strike="noStrike" cap="none">
                <a:solidFill>
                  <a:srgbClr val="888888"/>
                </a:solidFill>
                <a:latin typeface="Questrial"/>
                <a:ea typeface="Questrial"/>
                <a:cs typeface="Questrial"/>
                <a:sym typeface="Questrial"/>
              </a:defRPr>
            </a:lvl1pPr>
            <a:lvl2pPr marL="457200" marR="0" lvl="1"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2pPr>
            <a:lvl3pPr marL="914400" marR="0" lvl="2"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3pPr>
            <a:lvl4pPr marL="1371600" marR="0" lvl="3"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4pPr>
            <a:lvl5pPr marL="1828800" marR="0" lvl="4"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5pPr>
            <a:lvl6pPr marL="2286000" marR="0" lvl="5"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6pPr>
            <a:lvl7pPr marL="2743200" marR="0" lvl="6"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7pPr>
            <a:lvl8pPr marL="3200400" marR="0" lvl="7"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8pPr>
            <a:lvl9pPr marL="3657600" marR="0" lvl="8"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9pPr>
          </a:lstStyle>
          <a:p>
            <a:endParaRPr/>
          </a:p>
        </p:txBody>
      </p:sp>
      <p:sp>
        <p:nvSpPr>
          <p:cNvPr id="130" name="Shape 130"/>
          <p:cNvSpPr/>
          <p:nvPr/>
        </p:nvSpPr>
        <p:spPr>
          <a:xfrm rot="10800000" flipH="1">
            <a:off x="-4188" y="4911724"/>
            <a:ext cx="1588527" cy="507297"/>
          </a:xfrm>
          <a:custGeom>
            <a:avLst/>
            <a:gdLst/>
            <a:ahLst/>
            <a:cxnLst/>
            <a:rect l="0" t="0" r="0" b="0"/>
            <a:pathLst>
              <a:path w="120000" h="120000" extrusionOk="0">
                <a:moveTo>
                  <a:pt x="120000" y="56412"/>
                </a:moveTo>
                <a:lnTo>
                  <a:pt x="102703" y="2256"/>
                </a:lnTo>
                <a:cubicBezTo>
                  <a:pt x="102586" y="1872"/>
                  <a:pt x="102443" y="1512"/>
                  <a:pt x="102326" y="1128"/>
                </a:cubicBezTo>
                <a:cubicBezTo>
                  <a:pt x="101976" y="0"/>
                  <a:pt x="101613" y="0"/>
                  <a:pt x="101250" y="0"/>
                </a:cubicBezTo>
                <a:lnTo>
                  <a:pt x="94398" y="0"/>
                </a:lnTo>
                <a:lnTo>
                  <a:pt x="0" y="840"/>
                </a:lnTo>
                <a:cubicBezTo>
                  <a:pt x="103" y="40560"/>
                  <a:pt x="220" y="80280"/>
                  <a:pt x="324" y="120000"/>
                </a:cubicBezTo>
                <a:lnTo>
                  <a:pt x="94398" y="119592"/>
                </a:lnTo>
                <a:lnTo>
                  <a:pt x="101250" y="119592"/>
                </a:lnTo>
                <a:cubicBezTo>
                  <a:pt x="101613" y="119592"/>
                  <a:pt x="101976" y="118464"/>
                  <a:pt x="102326" y="118464"/>
                </a:cubicBezTo>
                <a:cubicBezTo>
                  <a:pt x="102326" y="117336"/>
                  <a:pt x="102703" y="117336"/>
                  <a:pt x="102703" y="117336"/>
                </a:cubicBezTo>
                <a:lnTo>
                  <a:pt x="120000" y="63180"/>
                </a:lnTo>
                <a:cubicBezTo>
                  <a:pt x="120713" y="60924"/>
                  <a:pt x="120713" y="58668"/>
                  <a:pt x="120000" y="56412"/>
                </a:cubicBezTo>
                <a:close/>
              </a:path>
            </a:pathLst>
          </a:custGeom>
          <a:solidFill>
            <a:schemeClr val="accent1"/>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31" name="Shape 131"/>
          <p:cNvSpPr txBox="1">
            <a:spLocks noGrp="1"/>
          </p:cNvSpPr>
          <p:nvPr>
            <p:ph type="sldNum" idx="12"/>
          </p:nvPr>
        </p:nvSpPr>
        <p:spPr>
          <a:xfrm>
            <a:off x="531812" y="4983087"/>
            <a:ext cx="779765" cy="365125"/>
          </a:xfrm>
          <a:prstGeom prst="rect">
            <a:avLst/>
          </a:prstGeom>
          <a:noFill/>
          <a:ln>
            <a:noFill/>
          </a:ln>
        </p:spPr>
        <p:txBody>
          <a:bodyPr lIns="91425" tIns="45700" rIns="91425" bIns="45700" anchor="ctr" anchorCtr="0">
            <a:noAutofit/>
          </a:bodyPr>
          <a:lstStyle/>
          <a:p>
            <a:pPr marL="0" marR="0" lvl="0" indent="0" algn="r" rtl="0">
              <a:lnSpc>
                <a:spcPct val="100000"/>
              </a:lnSpc>
              <a:spcBef>
                <a:spcPts val="0"/>
              </a:spcBef>
              <a:spcAft>
                <a:spcPts val="0"/>
              </a:spcAft>
              <a:buClr>
                <a:srgbClr val="FEFFFF"/>
              </a:buClr>
              <a:buSzPct val="25000"/>
              <a:buFont typeface="Questrial"/>
              <a:buNone/>
            </a:pPr>
            <a:fld id="{00000000-1234-1234-1234-123412341234}" type="slidenum">
              <a:rPr lang="en-US" sz="2000" b="0" i="0" u="none" strike="noStrike" cap="none">
                <a:solidFill>
                  <a:srgbClr val="FEFFFF"/>
                </a:solidFill>
                <a:latin typeface="Questrial"/>
                <a:ea typeface="Questrial"/>
                <a:cs typeface="Questrial"/>
                <a:sym typeface="Questrial"/>
              </a:rPr>
              <a:t>‹#›</a:t>
            </a:fld>
            <a:endParaRPr lang="en-US" sz="2000" b="0" i="0" u="none" strike="noStrike" cap="none">
              <a:solidFill>
                <a:srgbClr val="FEFFFF"/>
              </a:solidFill>
              <a:latin typeface="Questrial"/>
              <a:ea typeface="Questrial"/>
              <a:cs typeface="Questrial"/>
              <a:sym typeface="Quest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Quote Name Card">
    <p:spTree>
      <p:nvGrpSpPr>
        <p:cNvPr id="1" name="Shape 132"/>
        <p:cNvGrpSpPr/>
        <p:nvPr/>
      </p:nvGrpSpPr>
      <p:grpSpPr>
        <a:xfrm>
          <a:off x="0" y="0"/>
          <a:ext cx="0" cy="0"/>
          <a:chOff x="0" y="0"/>
          <a:chExt cx="0" cy="0"/>
        </a:xfrm>
      </p:grpSpPr>
      <p:sp>
        <p:nvSpPr>
          <p:cNvPr id="133" name="Shape 133"/>
          <p:cNvSpPr txBox="1">
            <a:spLocks noGrp="1"/>
          </p:cNvSpPr>
          <p:nvPr>
            <p:ph type="title"/>
          </p:nvPr>
        </p:nvSpPr>
        <p:spPr>
          <a:xfrm>
            <a:off x="2849949" y="609600"/>
            <a:ext cx="8393925" cy="28956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262626"/>
              </a:buClr>
              <a:buFont typeface="Questrial"/>
              <a:buNone/>
              <a:defRPr sz="4800" b="0" i="0" u="none" strike="noStrike" cap="none">
                <a:solidFill>
                  <a:srgbClr val="262626"/>
                </a:solidFill>
                <a:latin typeface="Questrial"/>
                <a:ea typeface="Questrial"/>
                <a:cs typeface="Questrial"/>
                <a:sym typeface="Questrial"/>
              </a:defRPr>
            </a:lvl1pPr>
            <a:lvl2pPr marL="0" marR="0" lvl="1" indent="0" algn="l" rtl="0">
              <a:spcBef>
                <a:spcPts val="0"/>
              </a:spcBef>
              <a:buClr>
                <a:schemeClr val="dk2"/>
              </a:buClr>
              <a:buFont typeface="Arial"/>
              <a:buNone/>
              <a:defRPr sz="1800" b="0" i="0" u="none" strike="noStrike" cap="none">
                <a:solidFill>
                  <a:schemeClr val="dk2"/>
                </a:solidFill>
              </a:defRPr>
            </a:lvl2pPr>
            <a:lvl3pPr marL="0" marR="0" lvl="2" indent="0" algn="l" rtl="0">
              <a:spcBef>
                <a:spcPts val="0"/>
              </a:spcBef>
              <a:buClr>
                <a:schemeClr val="dk2"/>
              </a:buClr>
              <a:buFont typeface="Arial"/>
              <a:buNone/>
              <a:defRPr sz="1800" b="0" i="0" u="none" strike="noStrike" cap="none">
                <a:solidFill>
                  <a:schemeClr val="dk2"/>
                </a:solidFill>
              </a:defRPr>
            </a:lvl3pPr>
            <a:lvl4pPr marL="0" marR="0" lvl="3" indent="0" algn="l" rtl="0">
              <a:spcBef>
                <a:spcPts val="0"/>
              </a:spcBef>
              <a:buClr>
                <a:schemeClr val="dk2"/>
              </a:buClr>
              <a:buFont typeface="Arial"/>
              <a:buNone/>
              <a:defRPr sz="1800" b="0" i="0" u="none" strike="noStrike" cap="none">
                <a:solidFill>
                  <a:schemeClr val="dk2"/>
                </a:solidFill>
              </a:defRPr>
            </a:lvl4pPr>
            <a:lvl5pPr marL="0" marR="0" lvl="4" indent="0" algn="l" rtl="0">
              <a:spcBef>
                <a:spcPts val="0"/>
              </a:spcBef>
              <a:buClr>
                <a:schemeClr val="dk2"/>
              </a:buClr>
              <a:buFont typeface="Arial"/>
              <a:buNone/>
              <a:defRPr sz="1800" b="0" i="0" u="none" strike="noStrike" cap="none">
                <a:solidFill>
                  <a:schemeClr val="dk2"/>
                </a:solidFill>
              </a:defRPr>
            </a:lvl5pPr>
            <a:lvl6pPr marL="0" marR="0" lvl="5" indent="0" algn="l" rtl="0">
              <a:spcBef>
                <a:spcPts val="0"/>
              </a:spcBef>
              <a:buClr>
                <a:schemeClr val="dk2"/>
              </a:buClr>
              <a:buFont typeface="Arial"/>
              <a:buNone/>
              <a:defRPr sz="1800" b="0" i="0" u="none" strike="noStrike" cap="none">
                <a:solidFill>
                  <a:schemeClr val="dk2"/>
                </a:solidFill>
              </a:defRPr>
            </a:lvl6pPr>
            <a:lvl7pPr marL="0" marR="0" lvl="6" indent="0" algn="l" rtl="0">
              <a:spcBef>
                <a:spcPts val="0"/>
              </a:spcBef>
              <a:buClr>
                <a:schemeClr val="dk2"/>
              </a:buClr>
              <a:buFont typeface="Arial"/>
              <a:buNone/>
              <a:defRPr sz="1800" b="0" i="0" u="none" strike="noStrike" cap="none">
                <a:solidFill>
                  <a:schemeClr val="dk2"/>
                </a:solidFill>
              </a:defRPr>
            </a:lvl7pPr>
            <a:lvl8pPr marL="0" marR="0" lvl="7" indent="0" algn="l" rtl="0">
              <a:spcBef>
                <a:spcPts val="0"/>
              </a:spcBef>
              <a:buClr>
                <a:schemeClr val="dk2"/>
              </a:buClr>
              <a:buFont typeface="Arial"/>
              <a:buNone/>
              <a:defRPr sz="1800" b="0" i="0" u="none" strike="noStrike" cap="none">
                <a:solidFill>
                  <a:schemeClr val="dk2"/>
                </a:solidFill>
              </a:defRPr>
            </a:lvl8pPr>
            <a:lvl9pPr marL="0" marR="0" lvl="8" indent="0" algn="l" rtl="0">
              <a:spcBef>
                <a:spcPts val="0"/>
              </a:spcBef>
              <a:buClr>
                <a:schemeClr val="dk2"/>
              </a:buClr>
              <a:buFont typeface="Arial"/>
              <a:buNone/>
              <a:defRPr sz="1800" b="0" i="0" u="none" strike="noStrike" cap="none">
                <a:solidFill>
                  <a:schemeClr val="dk2"/>
                </a:solidFill>
              </a:defRPr>
            </a:lvl9pPr>
          </a:lstStyle>
          <a:p>
            <a:endParaRPr/>
          </a:p>
        </p:txBody>
      </p:sp>
      <p:sp>
        <p:nvSpPr>
          <p:cNvPr id="134" name="Shape 134"/>
          <p:cNvSpPr txBox="1">
            <a:spLocks noGrp="1"/>
          </p:cNvSpPr>
          <p:nvPr>
            <p:ph type="body" idx="1"/>
          </p:nvPr>
        </p:nvSpPr>
        <p:spPr>
          <a:xfrm>
            <a:off x="2589210" y="4343400"/>
            <a:ext cx="8915400" cy="838198"/>
          </a:xfrm>
          <a:prstGeom prst="rect">
            <a:avLst/>
          </a:prstGeom>
          <a:noFill/>
          <a:ln>
            <a:noFill/>
          </a:ln>
        </p:spPr>
        <p:txBody>
          <a:bodyPr lIns="91425" tIns="91425" rIns="91425" bIns="91425" anchor="b" anchorCtr="0"/>
          <a:lstStyle>
            <a:lvl1pPr marL="0" marR="0" lvl="0" indent="0" algn="l" rtl="0">
              <a:lnSpc>
                <a:spcPct val="100000"/>
              </a:lnSpc>
              <a:spcBef>
                <a:spcPts val="1000"/>
              </a:spcBef>
              <a:spcAft>
                <a:spcPts val="0"/>
              </a:spcAft>
              <a:buClr>
                <a:schemeClr val="accent1"/>
              </a:buClr>
              <a:buFont typeface="Noto Sans Symbols"/>
              <a:buNone/>
              <a:defRPr sz="2400" b="0" i="0" u="none" strike="noStrike" cap="none">
                <a:solidFill>
                  <a:schemeClr val="accent1"/>
                </a:solidFill>
                <a:latin typeface="Questrial"/>
                <a:ea typeface="Questrial"/>
                <a:cs typeface="Questrial"/>
                <a:sym typeface="Questrial"/>
              </a:defRPr>
            </a:lvl1pPr>
            <a:lvl2pPr marL="457200" marR="0" lvl="1" indent="0" algn="l" rtl="0">
              <a:lnSpc>
                <a:spcPct val="100000"/>
              </a:lnSpc>
              <a:spcBef>
                <a:spcPts val="1000"/>
              </a:spcBef>
              <a:spcAft>
                <a:spcPts val="0"/>
              </a:spcAft>
              <a:buClr>
                <a:schemeClr val="accent1"/>
              </a:buClr>
              <a:buFont typeface="Noto Sans Symbols"/>
              <a:buNone/>
              <a:defRPr sz="1600" b="0" i="0" u="none" strike="noStrike" cap="none">
                <a:solidFill>
                  <a:srgbClr val="3F3F3F"/>
                </a:solidFill>
                <a:latin typeface="Questrial"/>
                <a:ea typeface="Questrial"/>
                <a:cs typeface="Questrial"/>
                <a:sym typeface="Questrial"/>
              </a:defRPr>
            </a:lvl2pPr>
            <a:lvl3pPr marL="914400" marR="0" lvl="2" indent="0" algn="l" rtl="0">
              <a:lnSpc>
                <a:spcPct val="100000"/>
              </a:lnSpc>
              <a:spcBef>
                <a:spcPts val="1000"/>
              </a:spcBef>
              <a:spcAft>
                <a:spcPts val="0"/>
              </a:spcAft>
              <a:buClr>
                <a:schemeClr val="accent1"/>
              </a:buClr>
              <a:buFont typeface="Noto Sans Symbols"/>
              <a:buNone/>
              <a:defRPr sz="1400" b="0" i="0" u="none" strike="noStrike" cap="none">
                <a:solidFill>
                  <a:srgbClr val="3F3F3F"/>
                </a:solidFill>
                <a:latin typeface="Questrial"/>
                <a:ea typeface="Questrial"/>
                <a:cs typeface="Questrial"/>
                <a:sym typeface="Questrial"/>
              </a:defRPr>
            </a:lvl3pPr>
            <a:lvl4pPr marL="1371600" marR="0" lvl="3" indent="0" algn="l" rtl="0">
              <a:lnSpc>
                <a:spcPct val="100000"/>
              </a:lnSpc>
              <a:spcBef>
                <a:spcPts val="1000"/>
              </a:spcBef>
              <a:spcAft>
                <a:spcPts val="0"/>
              </a:spcAft>
              <a:buClr>
                <a:schemeClr val="accent1"/>
              </a:buClr>
              <a:buFont typeface="Noto Sans Symbols"/>
              <a:buNone/>
              <a:defRPr sz="1200" b="0" i="0" u="none" strike="noStrike" cap="none">
                <a:solidFill>
                  <a:srgbClr val="3F3F3F"/>
                </a:solidFill>
                <a:latin typeface="Questrial"/>
                <a:ea typeface="Questrial"/>
                <a:cs typeface="Questrial"/>
                <a:sym typeface="Questrial"/>
              </a:defRPr>
            </a:lvl4pPr>
            <a:lvl5pPr marL="1828800" marR="0" lvl="4" indent="0" algn="l" rtl="0">
              <a:lnSpc>
                <a:spcPct val="100000"/>
              </a:lnSpc>
              <a:spcBef>
                <a:spcPts val="1000"/>
              </a:spcBef>
              <a:spcAft>
                <a:spcPts val="0"/>
              </a:spcAft>
              <a:buClr>
                <a:schemeClr val="accent1"/>
              </a:buClr>
              <a:buFont typeface="Noto Sans Symbols"/>
              <a:buNone/>
              <a:defRPr sz="1200" b="0" i="0" u="none" strike="noStrike" cap="none">
                <a:solidFill>
                  <a:srgbClr val="3F3F3F"/>
                </a:solidFill>
                <a:latin typeface="Questrial"/>
                <a:ea typeface="Questrial"/>
                <a:cs typeface="Questrial"/>
                <a:sym typeface="Questrial"/>
              </a:defRPr>
            </a:lvl5pPr>
            <a:lvl6pPr marL="2514600" marR="0" lvl="5" indent="-76200" algn="l" rtl="0">
              <a:lnSpc>
                <a:spcPct val="100000"/>
              </a:lnSpc>
              <a:spcBef>
                <a:spcPts val="1000"/>
              </a:spcBef>
              <a:spcAft>
                <a:spcPts val="0"/>
              </a:spcAft>
              <a:buClr>
                <a:schemeClr val="accent1"/>
              </a:buClr>
              <a:buSzPct val="100000"/>
              <a:buFont typeface="Noto Sans Symbols"/>
              <a:buChar char="•"/>
              <a:defRPr sz="1200" b="0" i="0" u="none" strike="noStrike" cap="none">
                <a:solidFill>
                  <a:srgbClr val="3F3F3F"/>
                </a:solidFill>
                <a:latin typeface="Questrial"/>
                <a:ea typeface="Questrial"/>
                <a:cs typeface="Questrial"/>
                <a:sym typeface="Questrial"/>
              </a:defRPr>
            </a:lvl6pPr>
            <a:lvl7pPr marL="2971800" marR="0" lvl="6" indent="-76200" algn="l" rtl="0">
              <a:lnSpc>
                <a:spcPct val="100000"/>
              </a:lnSpc>
              <a:spcBef>
                <a:spcPts val="1000"/>
              </a:spcBef>
              <a:spcAft>
                <a:spcPts val="0"/>
              </a:spcAft>
              <a:buClr>
                <a:schemeClr val="accent1"/>
              </a:buClr>
              <a:buSzPct val="100000"/>
              <a:buFont typeface="Noto Sans Symbols"/>
              <a:buChar char="•"/>
              <a:defRPr sz="1200" b="0" i="0" u="none" strike="noStrike" cap="none">
                <a:solidFill>
                  <a:srgbClr val="3F3F3F"/>
                </a:solidFill>
                <a:latin typeface="Questrial"/>
                <a:ea typeface="Questrial"/>
                <a:cs typeface="Questrial"/>
                <a:sym typeface="Questrial"/>
              </a:defRPr>
            </a:lvl7pPr>
            <a:lvl8pPr marL="3429000" marR="0" lvl="7" indent="-76200" algn="l" rtl="0">
              <a:lnSpc>
                <a:spcPct val="100000"/>
              </a:lnSpc>
              <a:spcBef>
                <a:spcPts val="1000"/>
              </a:spcBef>
              <a:spcAft>
                <a:spcPts val="0"/>
              </a:spcAft>
              <a:buClr>
                <a:schemeClr val="accent1"/>
              </a:buClr>
              <a:buSzPct val="100000"/>
              <a:buFont typeface="Noto Sans Symbols"/>
              <a:buChar char="•"/>
              <a:defRPr sz="1200" b="0" i="0" u="none" strike="noStrike" cap="none">
                <a:solidFill>
                  <a:srgbClr val="3F3F3F"/>
                </a:solidFill>
                <a:latin typeface="Questrial"/>
                <a:ea typeface="Questrial"/>
                <a:cs typeface="Questrial"/>
                <a:sym typeface="Questrial"/>
              </a:defRPr>
            </a:lvl8pPr>
            <a:lvl9pPr marL="3886200" marR="0" lvl="8" indent="-76200" algn="l" rtl="0">
              <a:lnSpc>
                <a:spcPct val="100000"/>
              </a:lnSpc>
              <a:spcBef>
                <a:spcPts val="1000"/>
              </a:spcBef>
              <a:spcAft>
                <a:spcPts val="0"/>
              </a:spcAft>
              <a:buClr>
                <a:schemeClr val="accent1"/>
              </a:buClr>
              <a:buSzPct val="100000"/>
              <a:buFont typeface="Noto Sans Symbols"/>
              <a:buChar char="•"/>
              <a:defRPr sz="1200" b="0" i="0" u="none" strike="noStrike" cap="none">
                <a:solidFill>
                  <a:srgbClr val="3F3F3F"/>
                </a:solidFill>
                <a:latin typeface="Questrial"/>
                <a:ea typeface="Questrial"/>
                <a:cs typeface="Questrial"/>
                <a:sym typeface="Questrial"/>
              </a:defRPr>
            </a:lvl9pPr>
          </a:lstStyle>
          <a:p>
            <a:endParaRPr/>
          </a:p>
        </p:txBody>
      </p:sp>
      <p:sp>
        <p:nvSpPr>
          <p:cNvPr id="135" name="Shape 135"/>
          <p:cNvSpPr txBox="1">
            <a:spLocks noGrp="1"/>
          </p:cNvSpPr>
          <p:nvPr>
            <p:ph type="body" idx="2"/>
          </p:nvPr>
        </p:nvSpPr>
        <p:spPr>
          <a:xfrm>
            <a:off x="2589213" y="5181600"/>
            <a:ext cx="8915400" cy="729622"/>
          </a:xfrm>
          <a:prstGeom prst="rect">
            <a:avLst/>
          </a:prstGeom>
          <a:noFill/>
          <a:ln>
            <a:noFill/>
          </a:ln>
        </p:spPr>
        <p:txBody>
          <a:bodyPr lIns="91425" tIns="91425" rIns="91425" bIns="91425" anchor="t" anchorCtr="0"/>
          <a:lstStyle>
            <a:lvl1pPr marL="342900" marR="0" lvl="0" indent="-342900" algn="l" rtl="0">
              <a:lnSpc>
                <a:spcPct val="100000"/>
              </a:lnSpc>
              <a:spcBef>
                <a:spcPts val="1000"/>
              </a:spcBef>
              <a:spcAft>
                <a:spcPts val="0"/>
              </a:spcAft>
              <a:buClr>
                <a:schemeClr val="accent1"/>
              </a:buClr>
              <a:buFont typeface="Noto Sans Symbols"/>
              <a:buNone/>
              <a:defRPr sz="1800" b="0" i="0" u="none" strike="noStrike" cap="none">
                <a:solidFill>
                  <a:srgbClr val="595959"/>
                </a:solidFill>
                <a:latin typeface="Questrial"/>
                <a:ea typeface="Questrial"/>
                <a:cs typeface="Questrial"/>
                <a:sym typeface="Questrial"/>
              </a:defRPr>
            </a:lvl1pPr>
            <a:lvl2pPr marL="742950" marR="0" lvl="1" indent="-82550" algn="l" rtl="0">
              <a:lnSpc>
                <a:spcPct val="100000"/>
              </a:lnSpc>
              <a:spcBef>
                <a:spcPts val="1000"/>
              </a:spcBef>
              <a:spcAft>
                <a:spcPts val="0"/>
              </a:spcAft>
              <a:buClr>
                <a:schemeClr val="accent1"/>
              </a:buClr>
              <a:buSzPct val="100000"/>
              <a:buFont typeface="Noto Sans Symbols"/>
              <a:buChar char="•"/>
              <a:defRPr sz="1600" b="0" i="0" u="none" strike="noStrike" cap="none">
                <a:solidFill>
                  <a:srgbClr val="3F3F3F"/>
                </a:solidFill>
                <a:latin typeface="Questrial"/>
                <a:ea typeface="Questrial"/>
                <a:cs typeface="Questrial"/>
                <a:sym typeface="Questrial"/>
              </a:defRPr>
            </a:lvl2pPr>
            <a:lvl3pPr marL="1143000" marR="0" lvl="2" indent="-50800" algn="l" rtl="0">
              <a:lnSpc>
                <a:spcPct val="100000"/>
              </a:lnSpc>
              <a:spcBef>
                <a:spcPts val="1000"/>
              </a:spcBef>
              <a:spcAft>
                <a:spcPts val="0"/>
              </a:spcAft>
              <a:buClr>
                <a:schemeClr val="accent1"/>
              </a:buClr>
              <a:buSzPct val="100000"/>
              <a:buFont typeface="Noto Sans Symbols"/>
              <a:buChar char="•"/>
              <a:defRPr sz="1400" b="0" i="0" u="none" strike="noStrike" cap="none">
                <a:solidFill>
                  <a:srgbClr val="3F3F3F"/>
                </a:solidFill>
                <a:latin typeface="Questrial"/>
                <a:ea typeface="Questrial"/>
                <a:cs typeface="Questrial"/>
                <a:sym typeface="Questrial"/>
              </a:defRPr>
            </a:lvl3pPr>
            <a:lvl4pPr marL="1600200" marR="0" lvl="3" indent="-76200" algn="l" rtl="0">
              <a:lnSpc>
                <a:spcPct val="100000"/>
              </a:lnSpc>
              <a:spcBef>
                <a:spcPts val="1000"/>
              </a:spcBef>
              <a:spcAft>
                <a:spcPts val="0"/>
              </a:spcAft>
              <a:buClr>
                <a:schemeClr val="accent1"/>
              </a:buClr>
              <a:buSzPct val="100000"/>
              <a:buFont typeface="Noto Sans Symbols"/>
              <a:buChar char="•"/>
              <a:defRPr sz="1200" b="0" i="0" u="none" strike="noStrike" cap="none">
                <a:solidFill>
                  <a:srgbClr val="3F3F3F"/>
                </a:solidFill>
                <a:latin typeface="Questrial"/>
                <a:ea typeface="Questrial"/>
                <a:cs typeface="Questrial"/>
                <a:sym typeface="Questrial"/>
              </a:defRPr>
            </a:lvl4pPr>
            <a:lvl5pPr marL="2057400" marR="0" lvl="4" indent="-76200" algn="l" rtl="0">
              <a:lnSpc>
                <a:spcPct val="100000"/>
              </a:lnSpc>
              <a:spcBef>
                <a:spcPts val="1000"/>
              </a:spcBef>
              <a:spcAft>
                <a:spcPts val="0"/>
              </a:spcAft>
              <a:buClr>
                <a:schemeClr val="accent1"/>
              </a:buClr>
              <a:buSzPct val="100000"/>
              <a:buFont typeface="Noto Sans Symbols"/>
              <a:buChar char="•"/>
              <a:defRPr sz="1200" b="0" i="0" u="none" strike="noStrike" cap="none">
                <a:solidFill>
                  <a:srgbClr val="3F3F3F"/>
                </a:solidFill>
                <a:latin typeface="Questrial"/>
                <a:ea typeface="Questrial"/>
                <a:cs typeface="Questrial"/>
                <a:sym typeface="Questrial"/>
              </a:defRPr>
            </a:lvl5pPr>
            <a:lvl6pPr marL="2514600" marR="0" lvl="5" indent="-76200" algn="l" rtl="0">
              <a:lnSpc>
                <a:spcPct val="100000"/>
              </a:lnSpc>
              <a:spcBef>
                <a:spcPts val="1000"/>
              </a:spcBef>
              <a:spcAft>
                <a:spcPts val="0"/>
              </a:spcAft>
              <a:buClr>
                <a:schemeClr val="accent1"/>
              </a:buClr>
              <a:buSzPct val="100000"/>
              <a:buFont typeface="Noto Sans Symbols"/>
              <a:buChar char="•"/>
              <a:defRPr sz="1200" b="0" i="0" u="none" strike="noStrike" cap="none">
                <a:solidFill>
                  <a:srgbClr val="3F3F3F"/>
                </a:solidFill>
                <a:latin typeface="Questrial"/>
                <a:ea typeface="Questrial"/>
                <a:cs typeface="Questrial"/>
                <a:sym typeface="Questrial"/>
              </a:defRPr>
            </a:lvl6pPr>
            <a:lvl7pPr marL="2971800" marR="0" lvl="6" indent="-76200" algn="l" rtl="0">
              <a:lnSpc>
                <a:spcPct val="100000"/>
              </a:lnSpc>
              <a:spcBef>
                <a:spcPts val="1000"/>
              </a:spcBef>
              <a:spcAft>
                <a:spcPts val="0"/>
              </a:spcAft>
              <a:buClr>
                <a:schemeClr val="accent1"/>
              </a:buClr>
              <a:buSzPct val="100000"/>
              <a:buFont typeface="Noto Sans Symbols"/>
              <a:buChar char="•"/>
              <a:defRPr sz="1200" b="0" i="0" u="none" strike="noStrike" cap="none">
                <a:solidFill>
                  <a:srgbClr val="3F3F3F"/>
                </a:solidFill>
                <a:latin typeface="Questrial"/>
                <a:ea typeface="Questrial"/>
                <a:cs typeface="Questrial"/>
                <a:sym typeface="Questrial"/>
              </a:defRPr>
            </a:lvl7pPr>
            <a:lvl8pPr marL="3429000" marR="0" lvl="7" indent="-76200" algn="l" rtl="0">
              <a:lnSpc>
                <a:spcPct val="100000"/>
              </a:lnSpc>
              <a:spcBef>
                <a:spcPts val="1000"/>
              </a:spcBef>
              <a:spcAft>
                <a:spcPts val="0"/>
              </a:spcAft>
              <a:buClr>
                <a:schemeClr val="accent1"/>
              </a:buClr>
              <a:buSzPct val="100000"/>
              <a:buFont typeface="Noto Sans Symbols"/>
              <a:buChar char="•"/>
              <a:defRPr sz="1200" b="0" i="0" u="none" strike="noStrike" cap="none">
                <a:solidFill>
                  <a:srgbClr val="3F3F3F"/>
                </a:solidFill>
                <a:latin typeface="Questrial"/>
                <a:ea typeface="Questrial"/>
                <a:cs typeface="Questrial"/>
                <a:sym typeface="Questrial"/>
              </a:defRPr>
            </a:lvl8pPr>
            <a:lvl9pPr marL="3886200" marR="0" lvl="8" indent="-76200" algn="l" rtl="0">
              <a:lnSpc>
                <a:spcPct val="100000"/>
              </a:lnSpc>
              <a:spcBef>
                <a:spcPts val="1000"/>
              </a:spcBef>
              <a:spcAft>
                <a:spcPts val="0"/>
              </a:spcAft>
              <a:buClr>
                <a:schemeClr val="accent1"/>
              </a:buClr>
              <a:buSzPct val="100000"/>
              <a:buFont typeface="Noto Sans Symbols"/>
              <a:buChar char="•"/>
              <a:defRPr sz="1200" b="0" i="0" u="none" strike="noStrike" cap="none">
                <a:solidFill>
                  <a:srgbClr val="3F3F3F"/>
                </a:solidFill>
                <a:latin typeface="Questrial"/>
                <a:ea typeface="Questrial"/>
                <a:cs typeface="Questrial"/>
                <a:sym typeface="Questrial"/>
              </a:defRPr>
            </a:lvl9pPr>
          </a:lstStyle>
          <a:p>
            <a:endParaRPr/>
          </a:p>
        </p:txBody>
      </p:sp>
      <p:sp>
        <p:nvSpPr>
          <p:cNvPr id="136" name="Shape 136"/>
          <p:cNvSpPr txBox="1">
            <a:spLocks noGrp="1"/>
          </p:cNvSpPr>
          <p:nvPr>
            <p:ph type="dt" idx="10"/>
          </p:nvPr>
        </p:nvSpPr>
        <p:spPr>
          <a:xfrm>
            <a:off x="10361610" y="6130437"/>
            <a:ext cx="1146281" cy="370396"/>
          </a:xfrm>
          <a:prstGeom prst="rect">
            <a:avLst/>
          </a:prstGeom>
          <a:noFill/>
          <a:ln>
            <a:noFill/>
          </a:ln>
        </p:spPr>
        <p:txBody>
          <a:bodyPr lIns="91425" tIns="91425" rIns="91425" bIns="91425" anchor="ctr" anchorCtr="0"/>
          <a:lstStyle>
            <a:lvl1pPr marL="0" marR="0" lvl="0" indent="0" algn="r" rtl="0">
              <a:lnSpc>
                <a:spcPct val="100000"/>
              </a:lnSpc>
              <a:spcBef>
                <a:spcPts val="0"/>
              </a:spcBef>
              <a:spcAft>
                <a:spcPts val="0"/>
              </a:spcAft>
              <a:buClr>
                <a:srgbClr val="888888"/>
              </a:buClr>
              <a:buFont typeface="Questrial"/>
              <a:buNone/>
              <a:defRPr sz="900" b="0" i="0" u="none" strike="noStrike" cap="none">
                <a:solidFill>
                  <a:srgbClr val="888888"/>
                </a:solidFill>
                <a:latin typeface="Questrial"/>
                <a:ea typeface="Questrial"/>
                <a:cs typeface="Questrial"/>
                <a:sym typeface="Questrial"/>
              </a:defRPr>
            </a:lvl1pPr>
            <a:lvl2pPr marL="457200" marR="0" lvl="1"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2pPr>
            <a:lvl3pPr marL="914400" marR="0" lvl="2"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3pPr>
            <a:lvl4pPr marL="1371600" marR="0" lvl="3"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4pPr>
            <a:lvl5pPr marL="1828800" marR="0" lvl="4"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5pPr>
            <a:lvl6pPr marL="2286000" marR="0" lvl="5"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6pPr>
            <a:lvl7pPr marL="2743200" marR="0" lvl="6"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7pPr>
            <a:lvl8pPr marL="3200400" marR="0" lvl="7"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8pPr>
            <a:lvl9pPr marL="3657600" marR="0" lvl="8"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9pPr>
          </a:lstStyle>
          <a:p>
            <a:endParaRPr/>
          </a:p>
        </p:txBody>
      </p:sp>
      <p:sp>
        <p:nvSpPr>
          <p:cNvPr id="137" name="Shape 137"/>
          <p:cNvSpPr txBox="1">
            <a:spLocks noGrp="1"/>
          </p:cNvSpPr>
          <p:nvPr>
            <p:ph type="ftr" idx="11"/>
          </p:nvPr>
        </p:nvSpPr>
        <p:spPr>
          <a:xfrm>
            <a:off x="2589210" y="6135807"/>
            <a:ext cx="7619999" cy="365125"/>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888888"/>
              </a:buClr>
              <a:buFont typeface="Questrial"/>
              <a:buNone/>
              <a:defRPr sz="900" b="0" i="0" u="none" strike="noStrike" cap="none">
                <a:solidFill>
                  <a:srgbClr val="888888"/>
                </a:solidFill>
                <a:latin typeface="Questrial"/>
                <a:ea typeface="Questrial"/>
                <a:cs typeface="Questrial"/>
                <a:sym typeface="Questrial"/>
              </a:defRPr>
            </a:lvl1pPr>
            <a:lvl2pPr marL="457200" marR="0" lvl="1"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2pPr>
            <a:lvl3pPr marL="914400" marR="0" lvl="2"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3pPr>
            <a:lvl4pPr marL="1371600" marR="0" lvl="3"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4pPr>
            <a:lvl5pPr marL="1828800" marR="0" lvl="4"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5pPr>
            <a:lvl6pPr marL="2286000" marR="0" lvl="5"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6pPr>
            <a:lvl7pPr marL="2743200" marR="0" lvl="6"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7pPr>
            <a:lvl8pPr marL="3200400" marR="0" lvl="7"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8pPr>
            <a:lvl9pPr marL="3657600" marR="0" lvl="8"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9pPr>
          </a:lstStyle>
          <a:p>
            <a:endParaRPr/>
          </a:p>
        </p:txBody>
      </p:sp>
      <p:sp>
        <p:nvSpPr>
          <p:cNvPr id="138" name="Shape 138"/>
          <p:cNvSpPr/>
          <p:nvPr/>
        </p:nvSpPr>
        <p:spPr>
          <a:xfrm rot="10800000" flipH="1">
            <a:off x="-4188" y="4911724"/>
            <a:ext cx="1588527" cy="507297"/>
          </a:xfrm>
          <a:custGeom>
            <a:avLst/>
            <a:gdLst/>
            <a:ahLst/>
            <a:cxnLst/>
            <a:rect l="0" t="0" r="0" b="0"/>
            <a:pathLst>
              <a:path w="120000" h="120000" extrusionOk="0">
                <a:moveTo>
                  <a:pt x="120000" y="56412"/>
                </a:moveTo>
                <a:lnTo>
                  <a:pt x="102703" y="2256"/>
                </a:lnTo>
                <a:cubicBezTo>
                  <a:pt x="102586" y="1872"/>
                  <a:pt x="102443" y="1512"/>
                  <a:pt x="102326" y="1128"/>
                </a:cubicBezTo>
                <a:cubicBezTo>
                  <a:pt x="101976" y="0"/>
                  <a:pt x="101613" y="0"/>
                  <a:pt x="101250" y="0"/>
                </a:cubicBezTo>
                <a:lnTo>
                  <a:pt x="94398" y="0"/>
                </a:lnTo>
                <a:lnTo>
                  <a:pt x="0" y="840"/>
                </a:lnTo>
                <a:cubicBezTo>
                  <a:pt x="103" y="40560"/>
                  <a:pt x="220" y="80280"/>
                  <a:pt x="324" y="120000"/>
                </a:cubicBezTo>
                <a:lnTo>
                  <a:pt x="94398" y="119592"/>
                </a:lnTo>
                <a:lnTo>
                  <a:pt x="101250" y="119592"/>
                </a:lnTo>
                <a:cubicBezTo>
                  <a:pt x="101613" y="119592"/>
                  <a:pt x="101976" y="118464"/>
                  <a:pt x="102326" y="118464"/>
                </a:cubicBezTo>
                <a:cubicBezTo>
                  <a:pt x="102326" y="117336"/>
                  <a:pt x="102703" y="117336"/>
                  <a:pt x="102703" y="117336"/>
                </a:cubicBezTo>
                <a:lnTo>
                  <a:pt x="120000" y="63180"/>
                </a:lnTo>
                <a:cubicBezTo>
                  <a:pt x="120713" y="60924"/>
                  <a:pt x="120713" y="58668"/>
                  <a:pt x="120000" y="56412"/>
                </a:cubicBezTo>
                <a:close/>
              </a:path>
            </a:pathLst>
          </a:custGeom>
          <a:solidFill>
            <a:schemeClr val="accent1"/>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39" name="Shape 139"/>
          <p:cNvSpPr txBox="1">
            <a:spLocks noGrp="1"/>
          </p:cNvSpPr>
          <p:nvPr>
            <p:ph type="sldNum" idx="12"/>
          </p:nvPr>
        </p:nvSpPr>
        <p:spPr>
          <a:xfrm>
            <a:off x="531812" y="4983087"/>
            <a:ext cx="779765" cy="365125"/>
          </a:xfrm>
          <a:prstGeom prst="rect">
            <a:avLst/>
          </a:prstGeom>
          <a:noFill/>
          <a:ln>
            <a:noFill/>
          </a:ln>
        </p:spPr>
        <p:txBody>
          <a:bodyPr lIns="91425" tIns="45700" rIns="91425" bIns="45700" anchor="ctr" anchorCtr="0">
            <a:noAutofit/>
          </a:bodyPr>
          <a:lstStyle/>
          <a:p>
            <a:pPr marL="0" marR="0" lvl="0" indent="0" algn="r" rtl="0">
              <a:lnSpc>
                <a:spcPct val="100000"/>
              </a:lnSpc>
              <a:spcBef>
                <a:spcPts val="0"/>
              </a:spcBef>
              <a:spcAft>
                <a:spcPts val="0"/>
              </a:spcAft>
              <a:buClr>
                <a:srgbClr val="FEFFFF"/>
              </a:buClr>
              <a:buSzPct val="25000"/>
              <a:buFont typeface="Questrial"/>
              <a:buNone/>
            </a:pPr>
            <a:fld id="{00000000-1234-1234-1234-123412341234}" type="slidenum">
              <a:rPr lang="en-US" sz="2000" b="0" i="0" u="none" strike="noStrike" cap="none">
                <a:solidFill>
                  <a:srgbClr val="FEFFFF"/>
                </a:solidFill>
                <a:latin typeface="Questrial"/>
                <a:ea typeface="Questrial"/>
                <a:cs typeface="Questrial"/>
                <a:sym typeface="Questrial"/>
              </a:rPr>
              <a:t>‹#›</a:t>
            </a:fld>
            <a:endParaRPr lang="en-US" sz="2000" b="0" i="0" u="none" strike="noStrike" cap="none">
              <a:solidFill>
                <a:srgbClr val="FEFFFF"/>
              </a:solidFill>
              <a:latin typeface="Questrial"/>
              <a:ea typeface="Questrial"/>
              <a:cs typeface="Questrial"/>
              <a:sym typeface="Questrial"/>
            </a:endParaRPr>
          </a:p>
        </p:txBody>
      </p:sp>
      <p:sp>
        <p:nvSpPr>
          <p:cNvPr id="140" name="Shape 140"/>
          <p:cNvSpPr txBox="1"/>
          <p:nvPr/>
        </p:nvSpPr>
        <p:spPr>
          <a:xfrm>
            <a:off x="2467650" y="648004"/>
            <a:ext cx="609599" cy="584776"/>
          </a:xfrm>
          <a:prstGeom prst="rect">
            <a:avLst/>
          </a:prstGeom>
          <a:no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accent1"/>
              </a:buClr>
              <a:buSzPct val="25000"/>
              <a:buFont typeface="Arial"/>
              <a:buNone/>
            </a:pPr>
            <a:r>
              <a:rPr lang="en-US" sz="8000" b="0" i="0" u="none" strike="noStrike" cap="none">
                <a:solidFill>
                  <a:schemeClr val="accent1"/>
                </a:solidFill>
                <a:latin typeface="Arial"/>
                <a:ea typeface="Arial"/>
                <a:cs typeface="Arial"/>
                <a:sym typeface="Arial"/>
              </a:rPr>
              <a:t>“</a:t>
            </a:r>
          </a:p>
        </p:txBody>
      </p:sp>
      <p:sp>
        <p:nvSpPr>
          <p:cNvPr id="141" name="Shape 141"/>
          <p:cNvSpPr txBox="1"/>
          <p:nvPr/>
        </p:nvSpPr>
        <p:spPr>
          <a:xfrm>
            <a:off x="11114852" y="2905306"/>
            <a:ext cx="609599" cy="584776"/>
          </a:xfrm>
          <a:prstGeom prst="rect">
            <a:avLst/>
          </a:prstGeom>
          <a:no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accent1"/>
              </a:buClr>
              <a:buSzPct val="25000"/>
              <a:buFont typeface="Arial"/>
              <a:buNone/>
            </a:pPr>
            <a:r>
              <a:rPr lang="en-US" sz="8000" b="0" i="0" u="none" strike="noStrike" cap="none">
                <a:solidFill>
                  <a:schemeClr val="accent1"/>
                </a:solidFill>
                <a:latin typeface="Arial"/>
                <a:ea typeface="Arial"/>
                <a:cs typeface="Arial"/>
                <a:sym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True or False">
    <p:spTree>
      <p:nvGrpSpPr>
        <p:cNvPr id="1" name="Shape 142"/>
        <p:cNvGrpSpPr/>
        <p:nvPr/>
      </p:nvGrpSpPr>
      <p:grpSpPr>
        <a:xfrm>
          <a:off x="0" y="0"/>
          <a:ext cx="0" cy="0"/>
          <a:chOff x="0" y="0"/>
          <a:chExt cx="0" cy="0"/>
        </a:xfrm>
      </p:grpSpPr>
      <p:sp>
        <p:nvSpPr>
          <p:cNvPr id="143" name="Shape 143"/>
          <p:cNvSpPr txBox="1">
            <a:spLocks noGrp="1"/>
          </p:cNvSpPr>
          <p:nvPr>
            <p:ph type="title"/>
          </p:nvPr>
        </p:nvSpPr>
        <p:spPr>
          <a:xfrm>
            <a:off x="2589210" y="627406"/>
            <a:ext cx="8915398" cy="2880019"/>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262626"/>
              </a:buClr>
              <a:buFont typeface="Questrial"/>
              <a:buNone/>
              <a:defRPr sz="4800" b="0" i="0" u="none" strike="noStrike" cap="none">
                <a:solidFill>
                  <a:srgbClr val="262626"/>
                </a:solidFill>
                <a:latin typeface="Questrial"/>
                <a:ea typeface="Questrial"/>
                <a:cs typeface="Questrial"/>
                <a:sym typeface="Questrial"/>
              </a:defRPr>
            </a:lvl1pPr>
            <a:lvl2pPr marL="0" marR="0" lvl="1" indent="0" algn="l" rtl="0">
              <a:spcBef>
                <a:spcPts val="0"/>
              </a:spcBef>
              <a:buClr>
                <a:schemeClr val="dk2"/>
              </a:buClr>
              <a:buFont typeface="Arial"/>
              <a:buNone/>
              <a:defRPr sz="1800" b="0" i="0" u="none" strike="noStrike" cap="none">
                <a:solidFill>
                  <a:schemeClr val="dk2"/>
                </a:solidFill>
              </a:defRPr>
            </a:lvl2pPr>
            <a:lvl3pPr marL="0" marR="0" lvl="2" indent="0" algn="l" rtl="0">
              <a:spcBef>
                <a:spcPts val="0"/>
              </a:spcBef>
              <a:buClr>
                <a:schemeClr val="dk2"/>
              </a:buClr>
              <a:buFont typeface="Arial"/>
              <a:buNone/>
              <a:defRPr sz="1800" b="0" i="0" u="none" strike="noStrike" cap="none">
                <a:solidFill>
                  <a:schemeClr val="dk2"/>
                </a:solidFill>
              </a:defRPr>
            </a:lvl3pPr>
            <a:lvl4pPr marL="0" marR="0" lvl="3" indent="0" algn="l" rtl="0">
              <a:spcBef>
                <a:spcPts val="0"/>
              </a:spcBef>
              <a:buClr>
                <a:schemeClr val="dk2"/>
              </a:buClr>
              <a:buFont typeface="Arial"/>
              <a:buNone/>
              <a:defRPr sz="1800" b="0" i="0" u="none" strike="noStrike" cap="none">
                <a:solidFill>
                  <a:schemeClr val="dk2"/>
                </a:solidFill>
              </a:defRPr>
            </a:lvl4pPr>
            <a:lvl5pPr marL="0" marR="0" lvl="4" indent="0" algn="l" rtl="0">
              <a:spcBef>
                <a:spcPts val="0"/>
              </a:spcBef>
              <a:buClr>
                <a:schemeClr val="dk2"/>
              </a:buClr>
              <a:buFont typeface="Arial"/>
              <a:buNone/>
              <a:defRPr sz="1800" b="0" i="0" u="none" strike="noStrike" cap="none">
                <a:solidFill>
                  <a:schemeClr val="dk2"/>
                </a:solidFill>
              </a:defRPr>
            </a:lvl5pPr>
            <a:lvl6pPr marL="0" marR="0" lvl="5" indent="0" algn="l" rtl="0">
              <a:spcBef>
                <a:spcPts val="0"/>
              </a:spcBef>
              <a:buClr>
                <a:schemeClr val="dk2"/>
              </a:buClr>
              <a:buFont typeface="Arial"/>
              <a:buNone/>
              <a:defRPr sz="1800" b="0" i="0" u="none" strike="noStrike" cap="none">
                <a:solidFill>
                  <a:schemeClr val="dk2"/>
                </a:solidFill>
              </a:defRPr>
            </a:lvl6pPr>
            <a:lvl7pPr marL="0" marR="0" lvl="6" indent="0" algn="l" rtl="0">
              <a:spcBef>
                <a:spcPts val="0"/>
              </a:spcBef>
              <a:buClr>
                <a:schemeClr val="dk2"/>
              </a:buClr>
              <a:buFont typeface="Arial"/>
              <a:buNone/>
              <a:defRPr sz="1800" b="0" i="0" u="none" strike="noStrike" cap="none">
                <a:solidFill>
                  <a:schemeClr val="dk2"/>
                </a:solidFill>
              </a:defRPr>
            </a:lvl7pPr>
            <a:lvl8pPr marL="0" marR="0" lvl="7" indent="0" algn="l" rtl="0">
              <a:spcBef>
                <a:spcPts val="0"/>
              </a:spcBef>
              <a:buClr>
                <a:schemeClr val="dk2"/>
              </a:buClr>
              <a:buFont typeface="Arial"/>
              <a:buNone/>
              <a:defRPr sz="1800" b="0" i="0" u="none" strike="noStrike" cap="none">
                <a:solidFill>
                  <a:schemeClr val="dk2"/>
                </a:solidFill>
              </a:defRPr>
            </a:lvl8pPr>
            <a:lvl9pPr marL="0" marR="0" lvl="8" indent="0" algn="l" rtl="0">
              <a:spcBef>
                <a:spcPts val="0"/>
              </a:spcBef>
              <a:buClr>
                <a:schemeClr val="dk2"/>
              </a:buClr>
              <a:buFont typeface="Arial"/>
              <a:buNone/>
              <a:defRPr sz="1800" b="0" i="0" u="none" strike="noStrike" cap="none">
                <a:solidFill>
                  <a:schemeClr val="dk2"/>
                </a:solidFill>
              </a:defRPr>
            </a:lvl9pPr>
          </a:lstStyle>
          <a:p>
            <a:endParaRPr/>
          </a:p>
        </p:txBody>
      </p:sp>
      <p:sp>
        <p:nvSpPr>
          <p:cNvPr id="144" name="Shape 144"/>
          <p:cNvSpPr txBox="1">
            <a:spLocks noGrp="1"/>
          </p:cNvSpPr>
          <p:nvPr>
            <p:ph type="body" idx="1"/>
          </p:nvPr>
        </p:nvSpPr>
        <p:spPr>
          <a:xfrm>
            <a:off x="2589210" y="4343400"/>
            <a:ext cx="8915400" cy="838198"/>
          </a:xfrm>
          <a:prstGeom prst="rect">
            <a:avLst/>
          </a:prstGeom>
          <a:noFill/>
          <a:ln>
            <a:noFill/>
          </a:ln>
        </p:spPr>
        <p:txBody>
          <a:bodyPr lIns="91425" tIns="91425" rIns="91425" bIns="91425" anchor="b" anchorCtr="0"/>
          <a:lstStyle>
            <a:lvl1pPr marL="0" marR="0" lvl="0" indent="0" algn="l" rtl="0">
              <a:lnSpc>
                <a:spcPct val="100000"/>
              </a:lnSpc>
              <a:spcBef>
                <a:spcPts val="1000"/>
              </a:spcBef>
              <a:spcAft>
                <a:spcPts val="0"/>
              </a:spcAft>
              <a:buClr>
                <a:schemeClr val="accent1"/>
              </a:buClr>
              <a:buFont typeface="Noto Sans Symbols"/>
              <a:buNone/>
              <a:defRPr sz="2400" b="0" i="0" u="none" strike="noStrike" cap="none">
                <a:solidFill>
                  <a:schemeClr val="accent1"/>
                </a:solidFill>
                <a:latin typeface="Questrial"/>
                <a:ea typeface="Questrial"/>
                <a:cs typeface="Questrial"/>
                <a:sym typeface="Questrial"/>
              </a:defRPr>
            </a:lvl1pPr>
            <a:lvl2pPr marL="457200" marR="0" lvl="1" indent="0" algn="l" rtl="0">
              <a:lnSpc>
                <a:spcPct val="100000"/>
              </a:lnSpc>
              <a:spcBef>
                <a:spcPts val="1000"/>
              </a:spcBef>
              <a:spcAft>
                <a:spcPts val="0"/>
              </a:spcAft>
              <a:buClr>
                <a:schemeClr val="accent1"/>
              </a:buClr>
              <a:buFont typeface="Noto Sans Symbols"/>
              <a:buNone/>
              <a:defRPr sz="1600" b="0" i="0" u="none" strike="noStrike" cap="none">
                <a:solidFill>
                  <a:srgbClr val="3F3F3F"/>
                </a:solidFill>
                <a:latin typeface="Questrial"/>
                <a:ea typeface="Questrial"/>
                <a:cs typeface="Questrial"/>
                <a:sym typeface="Questrial"/>
              </a:defRPr>
            </a:lvl2pPr>
            <a:lvl3pPr marL="914400" marR="0" lvl="2" indent="0" algn="l" rtl="0">
              <a:lnSpc>
                <a:spcPct val="100000"/>
              </a:lnSpc>
              <a:spcBef>
                <a:spcPts val="1000"/>
              </a:spcBef>
              <a:spcAft>
                <a:spcPts val="0"/>
              </a:spcAft>
              <a:buClr>
                <a:schemeClr val="accent1"/>
              </a:buClr>
              <a:buFont typeface="Noto Sans Symbols"/>
              <a:buNone/>
              <a:defRPr sz="1400" b="0" i="0" u="none" strike="noStrike" cap="none">
                <a:solidFill>
                  <a:srgbClr val="3F3F3F"/>
                </a:solidFill>
                <a:latin typeface="Questrial"/>
                <a:ea typeface="Questrial"/>
                <a:cs typeface="Questrial"/>
                <a:sym typeface="Questrial"/>
              </a:defRPr>
            </a:lvl3pPr>
            <a:lvl4pPr marL="1371600" marR="0" lvl="3" indent="0" algn="l" rtl="0">
              <a:lnSpc>
                <a:spcPct val="100000"/>
              </a:lnSpc>
              <a:spcBef>
                <a:spcPts val="1000"/>
              </a:spcBef>
              <a:spcAft>
                <a:spcPts val="0"/>
              </a:spcAft>
              <a:buClr>
                <a:schemeClr val="accent1"/>
              </a:buClr>
              <a:buFont typeface="Noto Sans Symbols"/>
              <a:buNone/>
              <a:defRPr sz="1200" b="0" i="0" u="none" strike="noStrike" cap="none">
                <a:solidFill>
                  <a:srgbClr val="3F3F3F"/>
                </a:solidFill>
                <a:latin typeface="Questrial"/>
                <a:ea typeface="Questrial"/>
                <a:cs typeface="Questrial"/>
                <a:sym typeface="Questrial"/>
              </a:defRPr>
            </a:lvl4pPr>
            <a:lvl5pPr marL="1828800" marR="0" lvl="4" indent="0" algn="l" rtl="0">
              <a:lnSpc>
                <a:spcPct val="100000"/>
              </a:lnSpc>
              <a:spcBef>
                <a:spcPts val="1000"/>
              </a:spcBef>
              <a:spcAft>
                <a:spcPts val="0"/>
              </a:spcAft>
              <a:buClr>
                <a:schemeClr val="accent1"/>
              </a:buClr>
              <a:buFont typeface="Noto Sans Symbols"/>
              <a:buNone/>
              <a:defRPr sz="1200" b="0" i="0" u="none" strike="noStrike" cap="none">
                <a:solidFill>
                  <a:srgbClr val="3F3F3F"/>
                </a:solidFill>
                <a:latin typeface="Questrial"/>
                <a:ea typeface="Questrial"/>
                <a:cs typeface="Questrial"/>
                <a:sym typeface="Questrial"/>
              </a:defRPr>
            </a:lvl5pPr>
            <a:lvl6pPr marL="2514600" marR="0" lvl="5" indent="-76200" algn="l" rtl="0">
              <a:lnSpc>
                <a:spcPct val="100000"/>
              </a:lnSpc>
              <a:spcBef>
                <a:spcPts val="1000"/>
              </a:spcBef>
              <a:spcAft>
                <a:spcPts val="0"/>
              </a:spcAft>
              <a:buClr>
                <a:schemeClr val="accent1"/>
              </a:buClr>
              <a:buSzPct val="100000"/>
              <a:buFont typeface="Noto Sans Symbols"/>
              <a:buChar char="•"/>
              <a:defRPr sz="1200" b="0" i="0" u="none" strike="noStrike" cap="none">
                <a:solidFill>
                  <a:srgbClr val="3F3F3F"/>
                </a:solidFill>
                <a:latin typeface="Questrial"/>
                <a:ea typeface="Questrial"/>
                <a:cs typeface="Questrial"/>
                <a:sym typeface="Questrial"/>
              </a:defRPr>
            </a:lvl6pPr>
            <a:lvl7pPr marL="2971800" marR="0" lvl="6" indent="-76200" algn="l" rtl="0">
              <a:lnSpc>
                <a:spcPct val="100000"/>
              </a:lnSpc>
              <a:spcBef>
                <a:spcPts val="1000"/>
              </a:spcBef>
              <a:spcAft>
                <a:spcPts val="0"/>
              </a:spcAft>
              <a:buClr>
                <a:schemeClr val="accent1"/>
              </a:buClr>
              <a:buSzPct val="100000"/>
              <a:buFont typeface="Noto Sans Symbols"/>
              <a:buChar char="•"/>
              <a:defRPr sz="1200" b="0" i="0" u="none" strike="noStrike" cap="none">
                <a:solidFill>
                  <a:srgbClr val="3F3F3F"/>
                </a:solidFill>
                <a:latin typeface="Questrial"/>
                <a:ea typeface="Questrial"/>
                <a:cs typeface="Questrial"/>
                <a:sym typeface="Questrial"/>
              </a:defRPr>
            </a:lvl7pPr>
            <a:lvl8pPr marL="3429000" marR="0" lvl="7" indent="-76200" algn="l" rtl="0">
              <a:lnSpc>
                <a:spcPct val="100000"/>
              </a:lnSpc>
              <a:spcBef>
                <a:spcPts val="1000"/>
              </a:spcBef>
              <a:spcAft>
                <a:spcPts val="0"/>
              </a:spcAft>
              <a:buClr>
                <a:schemeClr val="accent1"/>
              </a:buClr>
              <a:buSzPct val="100000"/>
              <a:buFont typeface="Noto Sans Symbols"/>
              <a:buChar char="•"/>
              <a:defRPr sz="1200" b="0" i="0" u="none" strike="noStrike" cap="none">
                <a:solidFill>
                  <a:srgbClr val="3F3F3F"/>
                </a:solidFill>
                <a:latin typeface="Questrial"/>
                <a:ea typeface="Questrial"/>
                <a:cs typeface="Questrial"/>
                <a:sym typeface="Questrial"/>
              </a:defRPr>
            </a:lvl8pPr>
            <a:lvl9pPr marL="3886200" marR="0" lvl="8" indent="-76200" algn="l" rtl="0">
              <a:lnSpc>
                <a:spcPct val="100000"/>
              </a:lnSpc>
              <a:spcBef>
                <a:spcPts val="1000"/>
              </a:spcBef>
              <a:spcAft>
                <a:spcPts val="0"/>
              </a:spcAft>
              <a:buClr>
                <a:schemeClr val="accent1"/>
              </a:buClr>
              <a:buSzPct val="100000"/>
              <a:buFont typeface="Noto Sans Symbols"/>
              <a:buChar char="•"/>
              <a:defRPr sz="1200" b="0" i="0" u="none" strike="noStrike" cap="none">
                <a:solidFill>
                  <a:srgbClr val="3F3F3F"/>
                </a:solidFill>
                <a:latin typeface="Questrial"/>
                <a:ea typeface="Questrial"/>
                <a:cs typeface="Questrial"/>
                <a:sym typeface="Questrial"/>
              </a:defRPr>
            </a:lvl9pPr>
          </a:lstStyle>
          <a:p>
            <a:endParaRPr/>
          </a:p>
        </p:txBody>
      </p:sp>
      <p:sp>
        <p:nvSpPr>
          <p:cNvPr id="145" name="Shape 145"/>
          <p:cNvSpPr txBox="1">
            <a:spLocks noGrp="1"/>
          </p:cNvSpPr>
          <p:nvPr>
            <p:ph type="body" idx="2"/>
          </p:nvPr>
        </p:nvSpPr>
        <p:spPr>
          <a:xfrm>
            <a:off x="2589213" y="5181600"/>
            <a:ext cx="8915400" cy="729622"/>
          </a:xfrm>
          <a:prstGeom prst="rect">
            <a:avLst/>
          </a:prstGeom>
          <a:noFill/>
          <a:ln>
            <a:noFill/>
          </a:ln>
        </p:spPr>
        <p:txBody>
          <a:bodyPr lIns="91425" tIns="91425" rIns="91425" bIns="91425" anchor="t" anchorCtr="0"/>
          <a:lstStyle>
            <a:lvl1pPr marL="342900" marR="0" lvl="0" indent="-342900" algn="l" rtl="0">
              <a:lnSpc>
                <a:spcPct val="100000"/>
              </a:lnSpc>
              <a:spcBef>
                <a:spcPts val="1000"/>
              </a:spcBef>
              <a:spcAft>
                <a:spcPts val="0"/>
              </a:spcAft>
              <a:buClr>
                <a:schemeClr val="accent1"/>
              </a:buClr>
              <a:buFont typeface="Noto Sans Symbols"/>
              <a:buNone/>
              <a:defRPr sz="1800" b="0" i="0" u="none" strike="noStrike" cap="none">
                <a:solidFill>
                  <a:srgbClr val="595959"/>
                </a:solidFill>
                <a:latin typeface="Questrial"/>
                <a:ea typeface="Questrial"/>
                <a:cs typeface="Questrial"/>
                <a:sym typeface="Questrial"/>
              </a:defRPr>
            </a:lvl1pPr>
            <a:lvl2pPr marL="742950" marR="0" lvl="1" indent="-82550" algn="l" rtl="0">
              <a:lnSpc>
                <a:spcPct val="100000"/>
              </a:lnSpc>
              <a:spcBef>
                <a:spcPts val="1000"/>
              </a:spcBef>
              <a:spcAft>
                <a:spcPts val="0"/>
              </a:spcAft>
              <a:buClr>
                <a:schemeClr val="accent1"/>
              </a:buClr>
              <a:buSzPct val="100000"/>
              <a:buFont typeface="Noto Sans Symbols"/>
              <a:buChar char="•"/>
              <a:defRPr sz="1600" b="0" i="0" u="none" strike="noStrike" cap="none">
                <a:solidFill>
                  <a:srgbClr val="3F3F3F"/>
                </a:solidFill>
                <a:latin typeface="Questrial"/>
                <a:ea typeface="Questrial"/>
                <a:cs typeface="Questrial"/>
                <a:sym typeface="Questrial"/>
              </a:defRPr>
            </a:lvl2pPr>
            <a:lvl3pPr marL="1143000" marR="0" lvl="2" indent="-50800" algn="l" rtl="0">
              <a:lnSpc>
                <a:spcPct val="100000"/>
              </a:lnSpc>
              <a:spcBef>
                <a:spcPts val="1000"/>
              </a:spcBef>
              <a:spcAft>
                <a:spcPts val="0"/>
              </a:spcAft>
              <a:buClr>
                <a:schemeClr val="accent1"/>
              </a:buClr>
              <a:buSzPct val="100000"/>
              <a:buFont typeface="Noto Sans Symbols"/>
              <a:buChar char="•"/>
              <a:defRPr sz="1400" b="0" i="0" u="none" strike="noStrike" cap="none">
                <a:solidFill>
                  <a:srgbClr val="3F3F3F"/>
                </a:solidFill>
                <a:latin typeface="Questrial"/>
                <a:ea typeface="Questrial"/>
                <a:cs typeface="Questrial"/>
                <a:sym typeface="Questrial"/>
              </a:defRPr>
            </a:lvl3pPr>
            <a:lvl4pPr marL="1600200" marR="0" lvl="3" indent="-76200" algn="l" rtl="0">
              <a:lnSpc>
                <a:spcPct val="100000"/>
              </a:lnSpc>
              <a:spcBef>
                <a:spcPts val="1000"/>
              </a:spcBef>
              <a:spcAft>
                <a:spcPts val="0"/>
              </a:spcAft>
              <a:buClr>
                <a:schemeClr val="accent1"/>
              </a:buClr>
              <a:buSzPct val="100000"/>
              <a:buFont typeface="Noto Sans Symbols"/>
              <a:buChar char="•"/>
              <a:defRPr sz="1200" b="0" i="0" u="none" strike="noStrike" cap="none">
                <a:solidFill>
                  <a:srgbClr val="3F3F3F"/>
                </a:solidFill>
                <a:latin typeface="Questrial"/>
                <a:ea typeface="Questrial"/>
                <a:cs typeface="Questrial"/>
                <a:sym typeface="Questrial"/>
              </a:defRPr>
            </a:lvl4pPr>
            <a:lvl5pPr marL="2057400" marR="0" lvl="4" indent="-76200" algn="l" rtl="0">
              <a:lnSpc>
                <a:spcPct val="100000"/>
              </a:lnSpc>
              <a:spcBef>
                <a:spcPts val="1000"/>
              </a:spcBef>
              <a:spcAft>
                <a:spcPts val="0"/>
              </a:spcAft>
              <a:buClr>
                <a:schemeClr val="accent1"/>
              </a:buClr>
              <a:buSzPct val="100000"/>
              <a:buFont typeface="Noto Sans Symbols"/>
              <a:buChar char="•"/>
              <a:defRPr sz="1200" b="0" i="0" u="none" strike="noStrike" cap="none">
                <a:solidFill>
                  <a:srgbClr val="3F3F3F"/>
                </a:solidFill>
                <a:latin typeface="Questrial"/>
                <a:ea typeface="Questrial"/>
                <a:cs typeface="Questrial"/>
                <a:sym typeface="Questrial"/>
              </a:defRPr>
            </a:lvl5pPr>
            <a:lvl6pPr marL="2514600" marR="0" lvl="5" indent="-76200" algn="l" rtl="0">
              <a:lnSpc>
                <a:spcPct val="100000"/>
              </a:lnSpc>
              <a:spcBef>
                <a:spcPts val="1000"/>
              </a:spcBef>
              <a:spcAft>
                <a:spcPts val="0"/>
              </a:spcAft>
              <a:buClr>
                <a:schemeClr val="accent1"/>
              </a:buClr>
              <a:buSzPct val="100000"/>
              <a:buFont typeface="Noto Sans Symbols"/>
              <a:buChar char="•"/>
              <a:defRPr sz="1200" b="0" i="0" u="none" strike="noStrike" cap="none">
                <a:solidFill>
                  <a:srgbClr val="3F3F3F"/>
                </a:solidFill>
                <a:latin typeface="Questrial"/>
                <a:ea typeface="Questrial"/>
                <a:cs typeface="Questrial"/>
                <a:sym typeface="Questrial"/>
              </a:defRPr>
            </a:lvl6pPr>
            <a:lvl7pPr marL="2971800" marR="0" lvl="6" indent="-76200" algn="l" rtl="0">
              <a:lnSpc>
                <a:spcPct val="100000"/>
              </a:lnSpc>
              <a:spcBef>
                <a:spcPts val="1000"/>
              </a:spcBef>
              <a:spcAft>
                <a:spcPts val="0"/>
              </a:spcAft>
              <a:buClr>
                <a:schemeClr val="accent1"/>
              </a:buClr>
              <a:buSzPct val="100000"/>
              <a:buFont typeface="Noto Sans Symbols"/>
              <a:buChar char="•"/>
              <a:defRPr sz="1200" b="0" i="0" u="none" strike="noStrike" cap="none">
                <a:solidFill>
                  <a:srgbClr val="3F3F3F"/>
                </a:solidFill>
                <a:latin typeface="Questrial"/>
                <a:ea typeface="Questrial"/>
                <a:cs typeface="Questrial"/>
                <a:sym typeface="Questrial"/>
              </a:defRPr>
            </a:lvl7pPr>
            <a:lvl8pPr marL="3429000" marR="0" lvl="7" indent="-76200" algn="l" rtl="0">
              <a:lnSpc>
                <a:spcPct val="100000"/>
              </a:lnSpc>
              <a:spcBef>
                <a:spcPts val="1000"/>
              </a:spcBef>
              <a:spcAft>
                <a:spcPts val="0"/>
              </a:spcAft>
              <a:buClr>
                <a:schemeClr val="accent1"/>
              </a:buClr>
              <a:buSzPct val="100000"/>
              <a:buFont typeface="Noto Sans Symbols"/>
              <a:buChar char="•"/>
              <a:defRPr sz="1200" b="0" i="0" u="none" strike="noStrike" cap="none">
                <a:solidFill>
                  <a:srgbClr val="3F3F3F"/>
                </a:solidFill>
                <a:latin typeface="Questrial"/>
                <a:ea typeface="Questrial"/>
                <a:cs typeface="Questrial"/>
                <a:sym typeface="Questrial"/>
              </a:defRPr>
            </a:lvl8pPr>
            <a:lvl9pPr marL="3886200" marR="0" lvl="8" indent="-76200" algn="l" rtl="0">
              <a:lnSpc>
                <a:spcPct val="100000"/>
              </a:lnSpc>
              <a:spcBef>
                <a:spcPts val="1000"/>
              </a:spcBef>
              <a:spcAft>
                <a:spcPts val="0"/>
              </a:spcAft>
              <a:buClr>
                <a:schemeClr val="accent1"/>
              </a:buClr>
              <a:buSzPct val="100000"/>
              <a:buFont typeface="Noto Sans Symbols"/>
              <a:buChar char="•"/>
              <a:defRPr sz="1200" b="0" i="0" u="none" strike="noStrike" cap="none">
                <a:solidFill>
                  <a:srgbClr val="3F3F3F"/>
                </a:solidFill>
                <a:latin typeface="Questrial"/>
                <a:ea typeface="Questrial"/>
                <a:cs typeface="Questrial"/>
                <a:sym typeface="Questrial"/>
              </a:defRPr>
            </a:lvl9pPr>
          </a:lstStyle>
          <a:p>
            <a:endParaRPr/>
          </a:p>
        </p:txBody>
      </p:sp>
      <p:sp>
        <p:nvSpPr>
          <p:cNvPr id="146" name="Shape 146"/>
          <p:cNvSpPr txBox="1">
            <a:spLocks noGrp="1"/>
          </p:cNvSpPr>
          <p:nvPr>
            <p:ph type="dt" idx="10"/>
          </p:nvPr>
        </p:nvSpPr>
        <p:spPr>
          <a:xfrm>
            <a:off x="10361610" y="6130437"/>
            <a:ext cx="1146281" cy="370396"/>
          </a:xfrm>
          <a:prstGeom prst="rect">
            <a:avLst/>
          </a:prstGeom>
          <a:noFill/>
          <a:ln>
            <a:noFill/>
          </a:ln>
        </p:spPr>
        <p:txBody>
          <a:bodyPr lIns="91425" tIns="91425" rIns="91425" bIns="91425" anchor="ctr" anchorCtr="0"/>
          <a:lstStyle>
            <a:lvl1pPr marL="0" marR="0" lvl="0" indent="0" algn="r" rtl="0">
              <a:lnSpc>
                <a:spcPct val="100000"/>
              </a:lnSpc>
              <a:spcBef>
                <a:spcPts val="0"/>
              </a:spcBef>
              <a:spcAft>
                <a:spcPts val="0"/>
              </a:spcAft>
              <a:buClr>
                <a:srgbClr val="888888"/>
              </a:buClr>
              <a:buFont typeface="Questrial"/>
              <a:buNone/>
              <a:defRPr sz="900" b="0" i="0" u="none" strike="noStrike" cap="none">
                <a:solidFill>
                  <a:srgbClr val="888888"/>
                </a:solidFill>
                <a:latin typeface="Questrial"/>
                <a:ea typeface="Questrial"/>
                <a:cs typeface="Questrial"/>
                <a:sym typeface="Questrial"/>
              </a:defRPr>
            </a:lvl1pPr>
            <a:lvl2pPr marL="457200" marR="0" lvl="1"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2pPr>
            <a:lvl3pPr marL="914400" marR="0" lvl="2"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3pPr>
            <a:lvl4pPr marL="1371600" marR="0" lvl="3"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4pPr>
            <a:lvl5pPr marL="1828800" marR="0" lvl="4"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5pPr>
            <a:lvl6pPr marL="2286000" marR="0" lvl="5"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6pPr>
            <a:lvl7pPr marL="2743200" marR="0" lvl="6"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7pPr>
            <a:lvl8pPr marL="3200400" marR="0" lvl="7"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8pPr>
            <a:lvl9pPr marL="3657600" marR="0" lvl="8"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9pPr>
          </a:lstStyle>
          <a:p>
            <a:endParaRPr/>
          </a:p>
        </p:txBody>
      </p:sp>
      <p:sp>
        <p:nvSpPr>
          <p:cNvPr id="147" name="Shape 147"/>
          <p:cNvSpPr txBox="1">
            <a:spLocks noGrp="1"/>
          </p:cNvSpPr>
          <p:nvPr>
            <p:ph type="ftr" idx="11"/>
          </p:nvPr>
        </p:nvSpPr>
        <p:spPr>
          <a:xfrm>
            <a:off x="2589210" y="6135807"/>
            <a:ext cx="7619999" cy="365125"/>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888888"/>
              </a:buClr>
              <a:buFont typeface="Questrial"/>
              <a:buNone/>
              <a:defRPr sz="900" b="0" i="0" u="none" strike="noStrike" cap="none">
                <a:solidFill>
                  <a:srgbClr val="888888"/>
                </a:solidFill>
                <a:latin typeface="Questrial"/>
                <a:ea typeface="Questrial"/>
                <a:cs typeface="Questrial"/>
                <a:sym typeface="Questrial"/>
              </a:defRPr>
            </a:lvl1pPr>
            <a:lvl2pPr marL="457200" marR="0" lvl="1"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2pPr>
            <a:lvl3pPr marL="914400" marR="0" lvl="2"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3pPr>
            <a:lvl4pPr marL="1371600" marR="0" lvl="3"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4pPr>
            <a:lvl5pPr marL="1828800" marR="0" lvl="4"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5pPr>
            <a:lvl6pPr marL="2286000" marR="0" lvl="5"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6pPr>
            <a:lvl7pPr marL="2743200" marR="0" lvl="6"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7pPr>
            <a:lvl8pPr marL="3200400" marR="0" lvl="7"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8pPr>
            <a:lvl9pPr marL="3657600" marR="0" lvl="8"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9pPr>
          </a:lstStyle>
          <a:p>
            <a:endParaRPr/>
          </a:p>
        </p:txBody>
      </p:sp>
      <p:sp>
        <p:nvSpPr>
          <p:cNvPr id="148" name="Shape 148"/>
          <p:cNvSpPr/>
          <p:nvPr/>
        </p:nvSpPr>
        <p:spPr>
          <a:xfrm rot="10800000" flipH="1">
            <a:off x="-4188" y="4911724"/>
            <a:ext cx="1588527" cy="507297"/>
          </a:xfrm>
          <a:custGeom>
            <a:avLst/>
            <a:gdLst/>
            <a:ahLst/>
            <a:cxnLst/>
            <a:rect l="0" t="0" r="0" b="0"/>
            <a:pathLst>
              <a:path w="120000" h="120000" extrusionOk="0">
                <a:moveTo>
                  <a:pt x="120000" y="56412"/>
                </a:moveTo>
                <a:lnTo>
                  <a:pt x="102703" y="2256"/>
                </a:lnTo>
                <a:cubicBezTo>
                  <a:pt x="102586" y="1872"/>
                  <a:pt x="102443" y="1512"/>
                  <a:pt x="102326" y="1128"/>
                </a:cubicBezTo>
                <a:cubicBezTo>
                  <a:pt x="101976" y="0"/>
                  <a:pt x="101613" y="0"/>
                  <a:pt x="101250" y="0"/>
                </a:cubicBezTo>
                <a:lnTo>
                  <a:pt x="94398" y="0"/>
                </a:lnTo>
                <a:lnTo>
                  <a:pt x="0" y="840"/>
                </a:lnTo>
                <a:cubicBezTo>
                  <a:pt x="103" y="40560"/>
                  <a:pt x="220" y="80280"/>
                  <a:pt x="324" y="120000"/>
                </a:cubicBezTo>
                <a:lnTo>
                  <a:pt x="94398" y="119592"/>
                </a:lnTo>
                <a:lnTo>
                  <a:pt x="101250" y="119592"/>
                </a:lnTo>
                <a:cubicBezTo>
                  <a:pt x="101613" y="119592"/>
                  <a:pt x="101976" y="118464"/>
                  <a:pt x="102326" y="118464"/>
                </a:cubicBezTo>
                <a:cubicBezTo>
                  <a:pt x="102326" y="117336"/>
                  <a:pt x="102703" y="117336"/>
                  <a:pt x="102703" y="117336"/>
                </a:cubicBezTo>
                <a:lnTo>
                  <a:pt x="120000" y="63180"/>
                </a:lnTo>
                <a:cubicBezTo>
                  <a:pt x="120713" y="60924"/>
                  <a:pt x="120713" y="58668"/>
                  <a:pt x="120000" y="56412"/>
                </a:cubicBezTo>
                <a:close/>
              </a:path>
            </a:pathLst>
          </a:custGeom>
          <a:solidFill>
            <a:schemeClr val="accent1"/>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49" name="Shape 149"/>
          <p:cNvSpPr txBox="1">
            <a:spLocks noGrp="1"/>
          </p:cNvSpPr>
          <p:nvPr>
            <p:ph type="sldNum" idx="12"/>
          </p:nvPr>
        </p:nvSpPr>
        <p:spPr>
          <a:xfrm>
            <a:off x="531812" y="4983087"/>
            <a:ext cx="779765" cy="365125"/>
          </a:xfrm>
          <a:prstGeom prst="rect">
            <a:avLst/>
          </a:prstGeom>
          <a:noFill/>
          <a:ln>
            <a:noFill/>
          </a:ln>
        </p:spPr>
        <p:txBody>
          <a:bodyPr lIns="91425" tIns="45700" rIns="91425" bIns="45700" anchor="ctr" anchorCtr="0">
            <a:noAutofit/>
          </a:bodyPr>
          <a:lstStyle/>
          <a:p>
            <a:pPr marL="0" marR="0" lvl="0" indent="0" algn="r" rtl="0">
              <a:lnSpc>
                <a:spcPct val="100000"/>
              </a:lnSpc>
              <a:spcBef>
                <a:spcPts val="0"/>
              </a:spcBef>
              <a:spcAft>
                <a:spcPts val="0"/>
              </a:spcAft>
              <a:buClr>
                <a:srgbClr val="FEFFFF"/>
              </a:buClr>
              <a:buSzPct val="25000"/>
              <a:buFont typeface="Questrial"/>
              <a:buNone/>
            </a:pPr>
            <a:fld id="{00000000-1234-1234-1234-123412341234}" type="slidenum">
              <a:rPr lang="en-US" sz="2000" b="0" i="0" u="none" strike="noStrike" cap="none">
                <a:solidFill>
                  <a:srgbClr val="FEFFFF"/>
                </a:solidFill>
                <a:latin typeface="Questrial"/>
                <a:ea typeface="Questrial"/>
                <a:cs typeface="Questrial"/>
                <a:sym typeface="Questrial"/>
              </a:rPr>
              <a:t>‹#›</a:t>
            </a:fld>
            <a:endParaRPr lang="en-US" sz="2000" b="0" i="0" u="none" strike="noStrike" cap="none">
              <a:solidFill>
                <a:srgbClr val="FEFFFF"/>
              </a:solidFill>
              <a:latin typeface="Questrial"/>
              <a:ea typeface="Questrial"/>
              <a:cs typeface="Questrial"/>
              <a:sym typeface="Quest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cSld name="Title and Vertical Text">
    <p:spTree>
      <p:nvGrpSpPr>
        <p:cNvPr id="1" name="Shape 150"/>
        <p:cNvGrpSpPr/>
        <p:nvPr/>
      </p:nvGrpSpPr>
      <p:grpSpPr>
        <a:xfrm>
          <a:off x="0" y="0"/>
          <a:ext cx="0" cy="0"/>
          <a:chOff x="0" y="0"/>
          <a:chExt cx="0" cy="0"/>
        </a:xfrm>
      </p:grpSpPr>
      <p:sp>
        <p:nvSpPr>
          <p:cNvPr id="151" name="Shape 151"/>
          <p:cNvSpPr txBox="1">
            <a:spLocks noGrp="1"/>
          </p:cNvSpPr>
          <p:nvPr>
            <p:ph type="title"/>
          </p:nvPr>
        </p:nvSpPr>
        <p:spPr>
          <a:xfrm>
            <a:off x="2592924" y="624110"/>
            <a:ext cx="8911685" cy="1280889"/>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262626"/>
              </a:buClr>
              <a:buFont typeface="Questrial"/>
              <a:buNone/>
              <a:defRPr sz="3600" b="0" i="0" u="none" strike="noStrike" cap="none">
                <a:solidFill>
                  <a:srgbClr val="262626"/>
                </a:solidFill>
                <a:latin typeface="Questrial"/>
                <a:ea typeface="Questrial"/>
                <a:cs typeface="Questrial"/>
                <a:sym typeface="Questrial"/>
              </a:defRPr>
            </a:lvl1pPr>
            <a:lvl2pPr marL="0" marR="0" lvl="1" indent="0" algn="l" rtl="0">
              <a:spcBef>
                <a:spcPts val="0"/>
              </a:spcBef>
              <a:buClr>
                <a:schemeClr val="dk2"/>
              </a:buClr>
              <a:buFont typeface="Arial"/>
              <a:buNone/>
              <a:defRPr sz="1800" b="0" i="0" u="none" strike="noStrike" cap="none">
                <a:solidFill>
                  <a:schemeClr val="dk2"/>
                </a:solidFill>
              </a:defRPr>
            </a:lvl2pPr>
            <a:lvl3pPr marL="0" marR="0" lvl="2" indent="0" algn="l" rtl="0">
              <a:spcBef>
                <a:spcPts val="0"/>
              </a:spcBef>
              <a:buClr>
                <a:schemeClr val="dk2"/>
              </a:buClr>
              <a:buFont typeface="Arial"/>
              <a:buNone/>
              <a:defRPr sz="1800" b="0" i="0" u="none" strike="noStrike" cap="none">
                <a:solidFill>
                  <a:schemeClr val="dk2"/>
                </a:solidFill>
              </a:defRPr>
            </a:lvl3pPr>
            <a:lvl4pPr marL="0" marR="0" lvl="3" indent="0" algn="l" rtl="0">
              <a:spcBef>
                <a:spcPts val="0"/>
              </a:spcBef>
              <a:buClr>
                <a:schemeClr val="dk2"/>
              </a:buClr>
              <a:buFont typeface="Arial"/>
              <a:buNone/>
              <a:defRPr sz="1800" b="0" i="0" u="none" strike="noStrike" cap="none">
                <a:solidFill>
                  <a:schemeClr val="dk2"/>
                </a:solidFill>
              </a:defRPr>
            </a:lvl4pPr>
            <a:lvl5pPr marL="0" marR="0" lvl="4" indent="0" algn="l" rtl="0">
              <a:spcBef>
                <a:spcPts val="0"/>
              </a:spcBef>
              <a:buClr>
                <a:schemeClr val="dk2"/>
              </a:buClr>
              <a:buFont typeface="Arial"/>
              <a:buNone/>
              <a:defRPr sz="1800" b="0" i="0" u="none" strike="noStrike" cap="none">
                <a:solidFill>
                  <a:schemeClr val="dk2"/>
                </a:solidFill>
              </a:defRPr>
            </a:lvl5pPr>
            <a:lvl6pPr marL="0" marR="0" lvl="5" indent="0" algn="l" rtl="0">
              <a:spcBef>
                <a:spcPts val="0"/>
              </a:spcBef>
              <a:buClr>
                <a:schemeClr val="dk2"/>
              </a:buClr>
              <a:buFont typeface="Arial"/>
              <a:buNone/>
              <a:defRPr sz="1800" b="0" i="0" u="none" strike="noStrike" cap="none">
                <a:solidFill>
                  <a:schemeClr val="dk2"/>
                </a:solidFill>
              </a:defRPr>
            </a:lvl6pPr>
            <a:lvl7pPr marL="0" marR="0" lvl="6" indent="0" algn="l" rtl="0">
              <a:spcBef>
                <a:spcPts val="0"/>
              </a:spcBef>
              <a:buClr>
                <a:schemeClr val="dk2"/>
              </a:buClr>
              <a:buFont typeface="Arial"/>
              <a:buNone/>
              <a:defRPr sz="1800" b="0" i="0" u="none" strike="noStrike" cap="none">
                <a:solidFill>
                  <a:schemeClr val="dk2"/>
                </a:solidFill>
              </a:defRPr>
            </a:lvl7pPr>
            <a:lvl8pPr marL="0" marR="0" lvl="7" indent="0" algn="l" rtl="0">
              <a:spcBef>
                <a:spcPts val="0"/>
              </a:spcBef>
              <a:buClr>
                <a:schemeClr val="dk2"/>
              </a:buClr>
              <a:buFont typeface="Arial"/>
              <a:buNone/>
              <a:defRPr sz="1800" b="0" i="0" u="none" strike="noStrike" cap="none">
                <a:solidFill>
                  <a:schemeClr val="dk2"/>
                </a:solidFill>
              </a:defRPr>
            </a:lvl8pPr>
            <a:lvl9pPr marL="0" marR="0" lvl="8" indent="0" algn="l" rtl="0">
              <a:spcBef>
                <a:spcPts val="0"/>
              </a:spcBef>
              <a:buClr>
                <a:schemeClr val="dk2"/>
              </a:buClr>
              <a:buFont typeface="Arial"/>
              <a:buNone/>
              <a:defRPr sz="1800" b="0" i="0" u="none" strike="noStrike" cap="none">
                <a:solidFill>
                  <a:schemeClr val="dk2"/>
                </a:solidFill>
              </a:defRPr>
            </a:lvl9pPr>
          </a:lstStyle>
          <a:p>
            <a:endParaRPr/>
          </a:p>
        </p:txBody>
      </p:sp>
      <p:sp>
        <p:nvSpPr>
          <p:cNvPr id="152" name="Shape 152"/>
          <p:cNvSpPr txBox="1">
            <a:spLocks noGrp="1"/>
          </p:cNvSpPr>
          <p:nvPr>
            <p:ph type="body" idx="1"/>
          </p:nvPr>
        </p:nvSpPr>
        <p:spPr>
          <a:xfrm rot="5400000">
            <a:off x="5103810" y="-381000"/>
            <a:ext cx="3886200" cy="8915400"/>
          </a:xfrm>
          <a:prstGeom prst="rect">
            <a:avLst/>
          </a:prstGeom>
          <a:noFill/>
          <a:ln>
            <a:noFill/>
          </a:ln>
        </p:spPr>
        <p:txBody>
          <a:bodyPr lIns="91425" tIns="91425" rIns="91425" bIns="91425" anchor="t" anchorCtr="0"/>
          <a:lstStyle>
            <a:lvl1pPr marL="342900" marR="0" lvl="0" indent="-114300" algn="l" rtl="0">
              <a:lnSpc>
                <a:spcPct val="100000"/>
              </a:lnSpc>
              <a:spcBef>
                <a:spcPts val="1000"/>
              </a:spcBef>
              <a:spcAft>
                <a:spcPts val="0"/>
              </a:spcAft>
              <a:buClr>
                <a:schemeClr val="accent1"/>
              </a:buClr>
              <a:buSzPct val="100000"/>
              <a:buFont typeface="Noto Sans Symbols"/>
              <a:buChar char="•"/>
              <a:defRPr sz="1800" b="0" i="0" u="none" strike="noStrike" cap="none">
                <a:solidFill>
                  <a:srgbClr val="3F3F3F"/>
                </a:solidFill>
                <a:latin typeface="Questrial"/>
                <a:ea typeface="Questrial"/>
                <a:cs typeface="Questrial"/>
                <a:sym typeface="Questrial"/>
              </a:defRPr>
            </a:lvl1pPr>
            <a:lvl2pPr marL="742950" marR="0" lvl="1" indent="-82550" algn="l" rtl="0">
              <a:lnSpc>
                <a:spcPct val="100000"/>
              </a:lnSpc>
              <a:spcBef>
                <a:spcPts val="1000"/>
              </a:spcBef>
              <a:spcAft>
                <a:spcPts val="0"/>
              </a:spcAft>
              <a:buClr>
                <a:schemeClr val="accent1"/>
              </a:buClr>
              <a:buSzPct val="100000"/>
              <a:buFont typeface="Noto Sans Symbols"/>
              <a:buChar char="•"/>
              <a:defRPr sz="1600" b="0" i="0" u="none" strike="noStrike" cap="none">
                <a:solidFill>
                  <a:srgbClr val="3F3F3F"/>
                </a:solidFill>
                <a:latin typeface="Questrial"/>
                <a:ea typeface="Questrial"/>
                <a:cs typeface="Questrial"/>
                <a:sym typeface="Questrial"/>
              </a:defRPr>
            </a:lvl2pPr>
            <a:lvl3pPr marL="1143000" marR="0" lvl="2" indent="-50800" algn="l" rtl="0">
              <a:lnSpc>
                <a:spcPct val="100000"/>
              </a:lnSpc>
              <a:spcBef>
                <a:spcPts val="1000"/>
              </a:spcBef>
              <a:spcAft>
                <a:spcPts val="0"/>
              </a:spcAft>
              <a:buClr>
                <a:schemeClr val="accent1"/>
              </a:buClr>
              <a:buSzPct val="100000"/>
              <a:buFont typeface="Noto Sans Symbols"/>
              <a:buChar char="•"/>
              <a:defRPr sz="1400" b="0" i="0" u="none" strike="noStrike" cap="none">
                <a:solidFill>
                  <a:srgbClr val="3F3F3F"/>
                </a:solidFill>
                <a:latin typeface="Questrial"/>
                <a:ea typeface="Questrial"/>
                <a:cs typeface="Questrial"/>
                <a:sym typeface="Questrial"/>
              </a:defRPr>
            </a:lvl3pPr>
            <a:lvl4pPr marL="1600200" marR="0" lvl="3" indent="-76200" algn="l" rtl="0">
              <a:lnSpc>
                <a:spcPct val="100000"/>
              </a:lnSpc>
              <a:spcBef>
                <a:spcPts val="1000"/>
              </a:spcBef>
              <a:spcAft>
                <a:spcPts val="0"/>
              </a:spcAft>
              <a:buClr>
                <a:schemeClr val="accent1"/>
              </a:buClr>
              <a:buSzPct val="100000"/>
              <a:buFont typeface="Noto Sans Symbols"/>
              <a:buChar char="•"/>
              <a:defRPr sz="1200" b="0" i="0" u="none" strike="noStrike" cap="none">
                <a:solidFill>
                  <a:srgbClr val="3F3F3F"/>
                </a:solidFill>
                <a:latin typeface="Questrial"/>
                <a:ea typeface="Questrial"/>
                <a:cs typeface="Questrial"/>
                <a:sym typeface="Questrial"/>
              </a:defRPr>
            </a:lvl4pPr>
            <a:lvl5pPr marL="2057400" marR="0" lvl="4" indent="-76200" algn="l" rtl="0">
              <a:lnSpc>
                <a:spcPct val="100000"/>
              </a:lnSpc>
              <a:spcBef>
                <a:spcPts val="1000"/>
              </a:spcBef>
              <a:spcAft>
                <a:spcPts val="0"/>
              </a:spcAft>
              <a:buClr>
                <a:schemeClr val="accent1"/>
              </a:buClr>
              <a:buSzPct val="100000"/>
              <a:buFont typeface="Noto Sans Symbols"/>
              <a:buChar char="•"/>
              <a:defRPr sz="1200" b="0" i="0" u="none" strike="noStrike" cap="none">
                <a:solidFill>
                  <a:srgbClr val="3F3F3F"/>
                </a:solidFill>
                <a:latin typeface="Questrial"/>
                <a:ea typeface="Questrial"/>
                <a:cs typeface="Questrial"/>
                <a:sym typeface="Questrial"/>
              </a:defRPr>
            </a:lvl5pPr>
            <a:lvl6pPr marL="2514600" marR="0" lvl="5" indent="-76200" algn="l" rtl="0">
              <a:lnSpc>
                <a:spcPct val="100000"/>
              </a:lnSpc>
              <a:spcBef>
                <a:spcPts val="1000"/>
              </a:spcBef>
              <a:spcAft>
                <a:spcPts val="0"/>
              </a:spcAft>
              <a:buClr>
                <a:schemeClr val="accent1"/>
              </a:buClr>
              <a:buSzPct val="100000"/>
              <a:buFont typeface="Noto Sans Symbols"/>
              <a:buChar char="•"/>
              <a:defRPr sz="1200" b="0" i="0" u="none" strike="noStrike" cap="none">
                <a:solidFill>
                  <a:srgbClr val="3F3F3F"/>
                </a:solidFill>
                <a:latin typeface="Questrial"/>
                <a:ea typeface="Questrial"/>
                <a:cs typeface="Questrial"/>
                <a:sym typeface="Questrial"/>
              </a:defRPr>
            </a:lvl6pPr>
            <a:lvl7pPr marL="2971800" marR="0" lvl="6" indent="-76200" algn="l" rtl="0">
              <a:lnSpc>
                <a:spcPct val="100000"/>
              </a:lnSpc>
              <a:spcBef>
                <a:spcPts val="1000"/>
              </a:spcBef>
              <a:spcAft>
                <a:spcPts val="0"/>
              </a:spcAft>
              <a:buClr>
                <a:schemeClr val="accent1"/>
              </a:buClr>
              <a:buSzPct val="100000"/>
              <a:buFont typeface="Noto Sans Symbols"/>
              <a:buChar char="•"/>
              <a:defRPr sz="1200" b="0" i="0" u="none" strike="noStrike" cap="none">
                <a:solidFill>
                  <a:srgbClr val="3F3F3F"/>
                </a:solidFill>
                <a:latin typeface="Questrial"/>
                <a:ea typeface="Questrial"/>
                <a:cs typeface="Questrial"/>
                <a:sym typeface="Questrial"/>
              </a:defRPr>
            </a:lvl7pPr>
            <a:lvl8pPr marL="3429000" marR="0" lvl="7" indent="-76200" algn="l" rtl="0">
              <a:lnSpc>
                <a:spcPct val="100000"/>
              </a:lnSpc>
              <a:spcBef>
                <a:spcPts val="1000"/>
              </a:spcBef>
              <a:spcAft>
                <a:spcPts val="0"/>
              </a:spcAft>
              <a:buClr>
                <a:schemeClr val="accent1"/>
              </a:buClr>
              <a:buSzPct val="100000"/>
              <a:buFont typeface="Noto Sans Symbols"/>
              <a:buChar char="•"/>
              <a:defRPr sz="1200" b="0" i="0" u="none" strike="noStrike" cap="none">
                <a:solidFill>
                  <a:srgbClr val="3F3F3F"/>
                </a:solidFill>
                <a:latin typeface="Questrial"/>
                <a:ea typeface="Questrial"/>
                <a:cs typeface="Questrial"/>
                <a:sym typeface="Questrial"/>
              </a:defRPr>
            </a:lvl8pPr>
            <a:lvl9pPr marL="3886200" marR="0" lvl="8" indent="-76200" algn="l" rtl="0">
              <a:lnSpc>
                <a:spcPct val="100000"/>
              </a:lnSpc>
              <a:spcBef>
                <a:spcPts val="1000"/>
              </a:spcBef>
              <a:spcAft>
                <a:spcPts val="0"/>
              </a:spcAft>
              <a:buClr>
                <a:schemeClr val="accent1"/>
              </a:buClr>
              <a:buSzPct val="100000"/>
              <a:buFont typeface="Noto Sans Symbols"/>
              <a:buChar char="•"/>
              <a:defRPr sz="1200" b="0" i="0" u="none" strike="noStrike" cap="none">
                <a:solidFill>
                  <a:srgbClr val="3F3F3F"/>
                </a:solidFill>
                <a:latin typeface="Questrial"/>
                <a:ea typeface="Questrial"/>
                <a:cs typeface="Questrial"/>
                <a:sym typeface="Questrial"/>
              </a:defRPr>
            </a:lvl9pPr>
          </a:lstStyle>
          <a:p>
            <a:endParaRPr/>
          </a:p>
        </p:txBody>
      </p:sp>
      <p:sp>
        <p:nvSpPr>
          <p:cNvPr id="153" name="Shape 153"/>
          <p:cNvSpPr txBox="1">
            <a:spLocks noGrp="1"/>
          </p:cNvSpPr>
          <p:nvPr>
            <p:ph type="dt" idx="10"/>
          </p:nvPr>
        </p:nvSpPr>
        <p:spPr>
          <a:xfrm>
            <a:off x="10361610" y="6130437"/>
            <a:ext cx="1146281" cy="370396"/>
          </a:xfrm>
          <a:prstGeom prst="rect">
            <a:avLst/>
          </a:prstGeom>
          <a:noFill/>
          <a:ln>
            <a:noFill/>
          </a:ln>
        </p:spPr>
        <p:txBody>
          <a:bodyPr lIns="91425" tIns="91425" rIns="91425" bIns="91425" anchor="ctr" anchorCtr="0"/>
          <a:lstStyle>
            <a:lvl1pPr marL="0" marR="0" lvl="0" indent="0" algn="r" rtl="0">
              <a:lnSpc>
                <a:spcPct val="100000"/>
              </a:lnSpc>
              <a:spcBef>
                <a:spcPts val="0"/>
              </a:spcBef>
              <a:spcAft>
                <a:spcPts val="0"/>
              </a:spcAft>
              <a:buClr>
                <a:srgbClr val="888888"/>
              </a:buClr>
              <a:buFont typeface="Questrial"/>
              <a:buNone/>
              <a:defRPr sz="900" b="0" i="0" u="none" strike="noStrike" cap="none">
                <a:solidFill>
                  <a:srgbClr val="888888"/>
                </a:solidFill>
                <a:latin typeface="Questrial"/>
                <a:ea typeface="Questrial"/>
                <a:cs typeface="Questrial"/>
                <a:sym typeface="Questrial"/>
              </a:defRPr>
            </a:lvl1pPr>
            <a:lvl2pPr marL="457200" marR="0" lvl="1"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2pPr>
            <a:lvl3pPr marL="914400" marR="0" lvl="2"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3pPr>
            <a:lvl4pPr marL="1371600" marR="0" lvl="3"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4pPr>
            <a:lvl5pPr marL="1828800" marR="0" lvl="4"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5pPr>
            <a:lvl6pPr marL="2286000" marR="0" lvl="5"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6pPr>
            <a:lvl7pPr marL="2743200" marR="0" lvl="6"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7pPr>
            <a:lvl8pPr marL="3200400" marR="0" lvl="7"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8pPr>
            <a:lvl9pPr marL="3657600" marR="0" lvl="8"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9pPr>
          </a:lstStyle>
          <a:p>
            <a:endParaRPr/>
          </a:p>
        </p:txBody>
      </p:sp>
      <p:sp>
        <p:nvSpPr>
          <p:cNvPr id="154" name="Shape 154"/>
          <p:cNvSpPr txBox="1">
            <a:spLocks noGrp="1"/>
          </p:cNvSpPr>
          <p:nvPr>
            <p:ph type="ftr" idx="11"/>
          </p:nvPr>
        </p:nvSpPr>
        <p:spPr>
          <a:xfrm>
            <a:off x="2589210" y="6135807"/>
            <a:ext cx="7619999" cy="365125"/>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888888"/>
              </a:buClr>
              <a:buFont typeface="Questrial"/>
              <a:buNone/>
              <a:defRPr sz="900" b="0" i="0" u="none" strike="noStrike" cap="none">
                <a:solidFill>
                  <a:srgbClr val="888888"/>
                </a:solidFill>
                <a:latin typeface="Questrial"/>
                <a:ea typeface="Questrial"/>
                <a:cs typeface="Questrial"/>
                <a:sym typeface="Questrial"/>
              </a:defRPr>
            </a:lvl1pPr>
            <a:lvl2pPr marL="457200" marR="0" lvl="1"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2pPr>
            <a:lvl3pPr marL="914400" marR="0" lvl="2"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3pPr>
            <a:lvl4pPr marL="1371600" marR="0" lvl="3"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4pPr>
            <a:lvl5pPr marL="1828800" marR="0" lvl="4"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5pPr>
            <a:lvl6pPr marL="2286000" marR="0" lvl="5"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6pPr>
            <a:lvl7pPr marL="2743200" marR="0" lvl="6"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7pPr>
            <a:lvl8pPr marL="3200400" marR="0" lvl="7"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8pPr>
            <a:lvl9pPr marL="3657600" marR="0" lvl="8"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9pPr>
          </a:lstStyle>
          <a:p>
            <a:endParaRPr/>
          </a:p>
        </p:txBody>
      </p:sp>
      <p:sp>
        <p:nvSpPr>
          <p:cNvPr id="155" name="Shape 155"/>
          <p:cNvSpPr/>
          <p:nvPr/>
        </p:nvSpPr>
        <p:spPr>
          <a:xfrm rot="10800000" flipH="1">
            <a:off x="-4188" y="714373"/>
            <a:ext cx="1588527" cy="507297"/>
          </a:xfrm>
          <a:custGeom>
            <a:avLst/>
            <a:gdLst/>
            <a:ahLst/>
            <a:cxnLst/>
            <a:rect l="0" t="0" r="0" b="0"/>
            <a:pathLst>
              <a:path w="120000" h="120000" extrusionOk="0">
                <a:moveTo>
                  <a:pt x="120000" y="56412"/>
                </a:moveTo>
                <a:lnTo>
                  <a:pt x="102703" y="2256"/>
                </a:lnTo>
                <a:cubicBezTo>
                  <a:pt x="102586" y="1872"/>
                  <a:pt x="102443" y="1512"/>
                  <a:pt x="102326" y="1128"/>
                </a:cubicBezTo>
                <a:cubicBezTo>
                  <a:pt x="101976" y="0"/>
                  <a:pt x="101613" y="0"/>
                  <a:pt x="101250" y="0"/>
                </a:cubicBezTo>
                <a:lnTo>
                  <a:pt x="94398" y="0"/>
                </a:lnTo>
                <a:lnTo>
                  <a:pt x="0" y="840"/>
                </a:lnTo>
                <a:cubicBezTo>
                  <a:pt x="103" y="40560"/>
                  <a:pt x="220" y="80280"/>
                  <a:pt x="324" y="120000"/>
                </a:cubicBezTo>
                <a:lnTo>
                  <a:pt x="94398" y="119592"/>
                </a:lnTo>
                <a:lnTo>
                  <a:pt x="101250" y="119592"/>
                </a:lnTo>
                <a:cubicBezTo>
                  <a:pt x="101613" y="119592"/>
                  <a:pt x="101976" y="118464"/>
                  <a:pt x="102326" y="118464"/>
                </a:cubicBezTo>
                <a:cubicBezTo>
                  <a:pt x="102326" y="117336"/>
                  <a:pt x="102703" y="117336"/>
                  <a:pt x="102703" y="117336"/>
                </a:cubicBezTo>
                <a:lnTo>
                  <a:pt x="120000" y="63180"/>
                </a:lnTo>
                <a:cubicBezTo>
                  <a:pt x="120713" y="60924"/>
                  <a:pt x="120713" y="58668"/>
                  <a:pt x="120000" y="56412"/>
                </a:cubicBezTo>
                <a:close/>
              </a:path>
            </a:pathLst>
          </a:custGeom>
          <a:solidFill>
            <a:schemeClr val="accent1"/>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56" name="Shape 156"/>
          <p:cNvSpPr txBox="1">
            <a:spLocks noGrp="1"/>
          </p:cNvSpPr>
          <p:nvPr>
            <p:ph type="sldNum" idx="12"/>
          </p:nvPr>
        </p:nvSpPr>
        <p:spPr>
          <a:xfrm>
            <a:off x="531812" y="787781"/>
            <a:ext cx="779765" cy="365125"/>
          </a:xfrm>
          <a:prstGeom prst="rect">
            <a:avLst/>
          </a:prstGeom>
          <a:noFill/>
          <a:ln>
            <a:noFill/>
          </a:ln>
        </p:spPr>
        <p:txBody>
          <a:bodyPr lIns="91425" tIns="45700" rIns="91425" bIns="45700" anchor="ctr" anchorCtr="0">
            <a:noAutofit/>
          </a:bodyPr>
          <a:lstStyle/>
          <a:p>
            <a:pPr marL="0" marR="0" lvl="0" indent="0" algn="r" rtl="0">
              <a:lnSpc>
                <a:spcPct val="100000"/>
              </a:lnSpc>
              <a:spcBef>
                <a:spcPts val="0"/>
              </a:spcBef>
              <a:spcAft>
                <a:spcPts val="0"/>
              </a:spcAft>
              <a:buClr>
                <a:srgbClr val="FEFFFF"/>
              </a:buClr>
              <a:buSzPct val="25000"/>
              <a:buFont typeface="Questrial"/>
              <a:buNone/>
            </a:pPr>
            <a:fld id="{00000000-1234-1234-1234-123412341234}" type="slidenum">
              <a:rPr lang="en-US" sz="2000" b="0" i="0" u="none" strike="noStrike" cap="none">
                <a:solidFill>
                  <a:srgbClr val="FEFFFF"/>
                </a:solidFill>
                <a:latin typeface="Questrial"/>
                <a:ea typeface="Questrial"/>
                <a:cs typeface="Questrial"/>
                <a:sym typeface="Questrial"/>
              </a:rPr>
              <a:t>‹#›</a:t>
            </a:fld>
            <a:endParaRPr lang="en-US" sz="2000" b="0" i="0" u="none" strike="noStrike" cap="none">
              <a:solidFill>
                <a:srgbClr val="FEFFFF"/>
              </a:solidFill>
              <a:latin typeface="Questrial"/>
              <a:ea typeface="Questrial"/>
              <a:cs typeface="Questrial"/>
              <a:sym typeface="Quest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cSld name="Vertical Title and Text">
    <p:spTree>
      <p:nvGrpSpPr>
        <p:cNvPr id="1" name="Shape 157"/>
        <p:cNvGrpSpPr/>
        <p:nvPr/>
      </p:nvGrpSpPr>
      <p:grpSpPr>
        <a:xfrm>
          <a:off x="0" y="0"/>
          <a:ext cx="0" cy="0"/>
          <a:chOff x="0" y="0"/>
          <a:chExt cx="0" cy="0"/>
        </a:xfrm>
      </p:grpSpPr>
      <p:sp>
        <p:nvSpPr>
          <p:cNvPr id="158" name="Shape 158"/>
          <p:cNvSpPr txBox="1">
            <a:spLocks noGrp="1"/>
          </p:cNvSpPr>
          <p:nvPr>
            <p:ph type="title"/>
          </p:nvPr>
        </p:nvSpPr>
        <p:spPr>
          <a:xfrm rot="5400000">
            <a:off x="7756704" y="2165511"/>
            <a:ext cx="5283815" cy="2207601"/>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262626"/>
              </a:buClr>
              <a:buFont typeface="Questrial"/>
              <a:buNone/>
              <a:defRPr sz="3600" b="0" i="0" u="none" strike="noStrike" cap="none">
                <a:solidFill>
                  <a:srgbClr val="262626"/>
                </a:solidFill>
                <a:latin typeface="Questrial"/>
                <a:ea typeface="Questrial"/>
                <a:cs typeface="Questrial"/>
                <a:sym typeface="Questrial"/>
              </a:defRPr>
            </a:lvl1pPr>
            <a:lvl2pPr marL="0" marR="0" lvl="1" indent="0" algn="l" rtl="0">
              <a:spcBef>
                <a:spcPts val="0"/>
              </a:spcBef>
              <a:buClr>
                <a:schemeClr val="dk2"/>
              </a:buClr>
              <a:buFont typeface="Arial"/>
              <a:buNone/>
              <a:defRPr sz="1800" b="0" i="0" u="none" strike="noStrike" cap="none">
                <a:solidFill>
                  <a:schemeClr val="dk2"/>
                </a:solidFill>
              </a:defRPr>
            </a:lvl2pPr>
            <a:lvl3pPr marL="0" marR="0" lvl="2" indent="0" algn="l" rtl="0">
              <a:spcBef>
                <a:spcPts val="0"/>
              </a:spcBef>
              <a:buClr>
                <a:schemeClr val="dk2"/>
              </a:buClr>
              <a:buFont typeface="Arial"/>
              <a:buNone/>
              <a:defRPr sz="1800" b="0" i="0" u="none" strike="noStrike" cap="none">
                <a:solidFill>
                  <a:schemeClr val="dk2"/>
                </a:solidFill>
              </a:defRPr>
            </a:lvl3pPr>
            <a:lvl4pPr marL="0" marR="0" lvl="3" indent="0" algn="l" rtl="0">
              <a:spcBef>
                <a:spcPts val="0"/>
              </a:spcBef>
              <a:buClr>
                <a:schemeClr val="dk2"/>
              </a:buClr>
              <a:buFont typeface="Arial"/>
              <a:buNone/>
              <a:defRPr sz="1800" b="0" i="0" u="none" strike="noStrike" cap="none">
                <a:solidFill>
                  <a:schemeClr val="dk2"/>
                </a:solidFill>
              </a:defRPr>
            </a:lvl4pPr>
            <a:lvl5pPr marL="0" marR="0" lvl="4" indent="0" algn="l" rtl="0">
              <a:spcBef>
                <a:spcPts val="0"/>
              </a:spcBef>
              <a:buClr>
                <a:schemeClr val="dk2"/>
              </a:buClr>
              <a:buFont typeface="Arial"/>
              <a:buNone/>
              <a:defRPr sz="1800" b="0" i="0" u="none" strike="noStrike" cap="none">
                <a:solidFill>
                  <a:schemeClr val="dk2"/>
                </a:solidFill>
              </a:defRPr>
            </a:lvl5pPr>
            <a:lvl6pPr marL="0" marR="0" lvl="5" indent="0" algn="l" rtl="0">
              <a:spcBef>
                <a:spcPts val="0"/>
              </a:spcBef>
              <a:buClr>
                <a:schemeClr val="dk2"/>
              </a:buClr>
              <a:buFont typeface="Arial"/>
              <a:buNone/>
              <a:defRPr sz="1800" b="0" i="0" u="none" strike="noStrike" cap="none">
                <a:solidFill>
                  <a:schemeClr val="dk2"/>
                </a:solidFill>
              </a:defRPr>
            </a:lvl6pPr>
            <a:lvl7pPr marL="0" marR="0" lvl="6" indent="0" algn="l" rtl="0">
              <a:spcBef>
                <a:spcPts val="0"/>
              </a:spcBef>
              <a:buClr>
                <a:schemeClr val="dk2"/>
              </a:buClr>
              <a:buFont typeface="Arial"/>
              <a:buNone/>
              <a:defRPr sz="1800" b="0" i="0" u="none" strike="noStrike" cap="none">
                <a:solidFill>
                  <a:schemeClr val="dk2"/>
                </a:solidFill>
              </a:defRPr>
            </a:lvl7pPr>
            <a:lvl8pPr marL="0" marR="0" lvl="7" indent="0" algn="l" rtl="0">
              <a:spcBef>
                <a:spcPts val="0"/>
              </a:spcBef>
              <a:buClr>
                <a:schemeClr val="dk2"/>
              </a:buClr>
              <a:buFont typeface="Arial"/>
              <a:buNone/>
              <a:defRPr sz="1800" b="0" i="0" u="none" strike="noStrike" cap="none">
                <a:solidFill>
                  <a:schemeClr val="dk2"/>
                </a:solidFill>
              </a:defRPr>
            </a:lvl8pPr>
            <a:lvl9pPr marL="0" marR="0" lvl="8" indent="0" algn="l" rtl="0">
              <a:spcBef>
                <a:spcPts val="0"/>
              </a:spcBef>
              <a:buClr>
                <a:schemeClr val="dk2"/>
              </a:buClr>
              <a:buFont typeface="Arial"/>
              <a:buNone/>
              <a:defRPr sz="1800" b="0" i="0" u="none" strike="noStrike" cap="none">
                <a:solidFill>
                  <a:schemeClr val="dk2"/>
                </a:solidFill>
              </a:defRPr>
            </a:lvl9pPr>
          </a:lstStyle>
          <a:p>
            <a:endParaRPr/>
          </a:p>
        </p:txBody>
      </p:sp>
      <p:sp>
        <p:nvSpPr>
          <p:cNvPr id="159" name="Shape 159"/>
          <p:cNvSpPr txBox="1">
            <a:spLocks noGrp="1"/>
          </p:cNvSpPr>
          <p:nvPr>
            <p:ph type="body" idx="1"/>
          </p:nvPr>
        </p:nvSpPr>
        <p:spPr>
          <a:xfrm rot="5400000">
            <a:off x="3185802" y="30812"/>
            <a:ext cx="5283815" cy="6476999"/>
          </a:xfrm>
          <a:prstGeom prst="rect">
            <a:avLst/>
          </a:prstGeom>
          <a:noFill/>
          <a:ln>
            <a:noFill/>
          </a:ln>
        </p:spPr>
        <p:txBody>
          <a:bodyPr lIns="91425" tIns="91425" rIns="91425" bIns="91425" anchor="t" anchorCtr="0"/>
          <a:lstStyle>
            <a:lvl1pPr marL="342900" marR="0" lvl="0" indent="-114300" algn="l" rtl="0">
              <a:lnSpc>
                <a:spcPct val="100000"/>
              </a:lnSpc>
              <a:spcBef>
                <a:spcPts val="1000"/>
              </a:spcBef>
              <a:spcAft>
                <a:spcPts val="0"/>
              </a:spcAft>
              <a:buClr>
                <a:schemeClr val="accent1"/>
              </a:buClr>
              <a:buSzPct val="100000"/>
              <a:buFont typeface="Noto Sans Symbols"/>
              <a:buChar char="•"/>
              <a:defRPr sz="1800" b="0" i="0" u="none" strike="noStrike" cap="none">
                <a:solidFill>
                  <a:srgbClr val="3F3F3F"/>
                </a:solidFill>
                <a:latin typeface="Questrial"/>
                <a:ea typeface="Questrial"/>
                <a:cs typeface="Questrial"/>
                <a:sym typeface="Questrial"/>
              </a:defRPr>
            </a:lvl1pPr>
            <a:lvl2pPr marL="742950" marR="0" lvl="1" indent="-82550" algn="l" rtl="0">
              <a:lnSpc>
                <a:spcPct val="100000"/>
              </a:lnSpc>
              <a:spcBef>
                <a:spcPts val="1000"/>
              </a:spcBef>
              <a:spcAft>
                <a:spcPts val="0"/>
              </a:spcAft>
              <a:buClr>
                <a:schemeClr val="accent1"/>
              </a:buClr>
              <a:buSzPct val="100000"/>
              <a:buFont typeface="Noto Sans Symbols"/>
              <a:buChar char="•"/>
              <a:defRPr sz="1600" b="0" i="0" u="none" strike="noStrike" cap="none">
                <a:solidFill>
                  <a:srgbClr val="3F3F3F"/>
                </a:solidFill>
                <a:latin typeface="Questrial"/>
                <a:ea typeface="Questrial"/>
                <a:cs typeface="Questrial"/>
                <a:sym typeface="Questrial"/>
              </a:defRPr>
            </a:lvl2pPr>
            <a:lvl3pPr marL="1143000" marR="0" lvl="2" indent="-50800" algn="l" rtl="0">
              <a:lnSpc>
                <a:spcPct val="100000"/>
              </a:lnSpc>
              <a:spcBef>
                <a:spcPts val="1000"/>
              </a:spcBef>
              <a:spcAft>
                <a:spcPts val="0"/>
              </a:spcAft>
              <a:buClr>
                <a:schemeClr val="accent1"/>
              </a:buClr>
              <a:buSzPct val="100000"/>
              <a:buFont typeface="Noto Sans Symbols"/>
              <a:buChar char="•"/>
              <a:defRPr sz="1400" b="0" i="0" u="none" strike="noStrike" cap="none">
                <a:solidFill>
                  <a:srgbClr val="3F3F3F"/>
                </a:solidFill>
                <a:latin typeface="Questrial"/>
                <a:ea typeface="Questrial"/>
                <a:cs typeface="Questrial"/>
                <a:sym typeface="Questrial"/>
              </a:defRPr>
            </a:lvl3pPr>
            <a:lvl4pPr marL="1600200" marR="0" lvl="3" indent="-76200" algn="l" rtl="0">
              <a:lnSpc>
                <a:spcPct val="100000"/>
              </a:lnSpc>
              <a:spcBef>
                <a:spcPts val="1000"/>
              </a:spcBef>
              <a:spcAft>
                <a:spcPts val="0"/>
              </a:spcAft>
              <a:buClr>
                <a:schemeClr val="accent1"/>
              </a:buClr>
              <a:buSzPct val="100000"/>
              <a:buFont typeface="Noto Sans Symbols"/>
              <a:buChar char="•"/>
              <a:defRPr sz="1200" b="0" i="0" u="none" strike="noStrike" cap="none">
                <a:solidFill>
                  <a:srgbClr val="3F3F3F"/>
                </a:solidFill>
                <a:latin typeface="Questrial"/>
                <a:ea typeface="Questrial"/>
                <a:cs typeface="Questrial"/>
                <a:sym typeface="Questrial"/>
              </a:defRPr>
            </a:lvl4pPr>
            <a:lvl5pPr marL="2057400" marR="0" lvl="4" indent="-76200" algn="l" rtl="0">
              <a:lnSpc>
                <a:spcPct val="100000"/>
              </a:lnSpc>
              <a:spcBef>
                <a:spcPts val="1000"/>
              </a:spcBef>
              <a:spcAft>
                <a:spcPts val="0"/>
              </a:spcAft>
              <a:buClr>
                <a:schemeClr val="accent1"/>
              </a:buClr>
              <a:buSzPct val="100000"/>
              <a:buFont typeface="Noto Sans Symbols"/>
              <a:buChar char="•"/>
              <a:defRPr sz="1200" b="0" i="0" u="none" strike="noStrike" cap="none">
                <a:solidFill>
                  <a:srgbClr val="3F3F3F"/>
                </a:solidFill>
                <a:latin typeface="Questrial"/>
                <a:ea typeface="Questrial"/>
                <a:cs typeface="Questrial"/>
                <a:sym typeface="Questrial"/>
              </a:defRPr>
            </a:lvl5pPr>
            <a:lvl6pPr marL="2514600" marR="0" lvl="5" indent="-76200" algn="l" rtl="0">
              <a:lnSpc>
                <a:spcPct val="100000"/>
              </a:lnSpc>
              <a:spcBef>
                <a:spcPts val="1000"/>
              </a:spcBef>
              <a:spcAft>
                <a:spcPts val="0"/>
              </a:spcAft>
              <a:buClr>
                <a:schemeClr val="accent1"/>
              </a:buClr>
              <a:buSzPct val="100000"/>
              <a:buFont typeface="Noto Sans Symbols"/>
              <a:buChar char="•"/>
              <a:defRPr sz="1200" b="0" i="0" u="none" strike="noStrike" cap="none">
                <a:solidFill>
                  <a:srgbClr val="3F3F3F"/>
                </a:solidFill>
                <a:latin typeface="Questrial"/>
                <a:ea typeface="Questrial"/>
                <a:cs typeface="Questrial"/>
                <a:sym typeface="Questrial"/>
              </a:defRPr>
            </a:lvl6pPr>
            <a:lvl7pPr marL="2971800" marR="0" lvl="6" indent="-76200" algn="l" rtl="0">
              <a:lnSpc>
                <a:spcPct val="100000"/>
              </a:lnSpc>
              <a:spcBef>
                <a:spcPts val="1000"/>
              </a:spcBef>
              <a:spcAft>
                <a:spcPts val="0"/>
              </a:spcAft>
              <a:buClr>
                <a:schemeClr val="accent1"/>
              </a:buClr>
              <a:buSzPct val="100000"/>
              <a:buFont typeface="Noto Sans Symbols"/>
              <a:buChar char="•"/>
              <a:defRPr sz="1200" b="0" i="0" u="none" strike="noStrike" cap="none">
                <a:solidFill>
                  <a:srgbClr val="3F3F3F"/>
                </a:solidFill>
                <a:latin typeface="Questrial"/>
                <a:ea typeface="Questrial"/>
                <a:cs typeface="Questrial"/>
                <a:sym typeface="Questrial"/>
              </a:defRPr>
            </a:lvl7pPr>
            <a:lvl8pPr marL="3429000" marR="0" lvl="7" indent="-76200" algn="l" rtl="0">
              <a:lnSpc>
                <a:spcPct val="100000"/>
              </a:lnSpc>
              <a:spcBef>
                <a:spcPts val="1000"/>
              </a:spcBef>
              <a:spcAft>
                <a:spcPts val="0"/>
              </a:spcAft>
              <a:buClr>
                <a:schemeClr val="accent1"/>
              </a:buClr>
              <a:buSzPct val="100000"/>
              <a:buFont typeface="Noto Sans Symbols"/>
              <a:buChar char="•"/>
              <a:defRPr sz="1200" b="0" i="0" u="none" strike="noStrike" cap="none">
                <a:solidFill>
                  <a:srgbClr val="3F3F3F"/>
                </a:solidFill>
                <a:latin typeface="Questrial"/>
                <a:ea typeface="Questrial"/>
                <a:cs typeface="Questrial"/>
                <a:sym typeface="Questrial"/>
              </a:defRPr>
            </a:lvl8pPr>
            <a:lvl9pPr marL="3886200" marR="0" lvl="8" indent="-76200" algn="l" rtl="0">
              <a:lnSpc>
                <a:spcPct val="100000"/>
              </a:lnSpc>
              <a:spcBef>
                <a:spcPts val="1000"/>
              </a:spcBef>
              <a:spcAft>
                <a:spcPts val="0"/>
              </a:spcAft>
              <a:buClr>
                <a:schemeClr val="accent1"/>
              </a:buClr>
              <a:buSzPct val="100000"/>
              <a:buFont typeface="Noto Sans Symbols"/>
              <a:buChar char="•"/>
              <a:defRPr sz="1200" b="0" i="0" u="none" strike="noStrike" cap="none">
                <a:solidFill>
                  <a:srgbClr val="3F3F3F"/>
                </a:solidFill>
                <a:latin typeface="Questrial"/>
                <a:ea typeface="Questrial"/>
                <a:cs typeface="Questrial"/>
                <a:sym typeface="Questrial"/>
              </a:defRPr>
            </a:lvl9pPr>
          </a:lstStyle>
          <a:p>
            <a:endParaRPr/>
          </a:p>
        </p:txBody>
      </p:sp>
      <p:sp>
        <p:nvSpPr>
          <p:cNvPr id="160" name="Shape 160"/>
          <p:cNvSpPr txBox="1">
            <a:spLocks noGrp="1"/>
          </p:cNvSpPr>
          <p:nvPr>
            <p:ph type="dt" idx="10"/>
          </p:nvPr>
        </p:nvSpPr>
        <p:spPr>
          <a:xfrm>
            <a:off x="10361610" y="6130437"/>
            <a:ext cx="1146281" cy="370396"/>
          </a:xfrm>
          <a:prstGeom prst="rect">
            <a:avLst/>
          </a:prstGeom>
          <a:noFill/>
          <a:ln>
            <a:noFill/>
          </a:ln>
        </p:spPr>
        <p:txBody>
          <a:bodyPr lIns="91425" tIns="91425" rIns="91425" bIns="91425" anchor="ctr" anchorCtr="0"/>
          <a:lstStyle>
            <a:lvl1pPr marL="0" marR="0" lvl="0" indent="0" algn="r" rtl="0">
              <a:lnSpc>
                <a:spcPct val="100000"/>
              </a:lnSpc>
              <a:spcBef>
                <a:spcPts val="0"/>
              </a:spcBef>
              <a:spcAft>
                <a:spcPts val="0"/>
              </a:spcAft>
              <a:buClr>
                <a:srgbClr val="888888"/>
              </a:buClr>
              <a:buFont typeface="Questrial"/>
              <a:buNone/>
              <a:defRPr sz="900" b="0" i="0" u="none" strike="noStrike" cap="none">
                <a:solidFill>
                  <a:srgbClr val="888888"/>
                </a:solidFill>
                <a:latin typeface="Questrial"/>
                <a:ea typeface="Questrial"/>
                <a:cs typeface="Questrial"/>
                <a:sym typeface="Questrial"/>
              </a:defRPr>
            </a:lvl1pPr>
            <a:lvl2pPr marL="457200" marR="0" lvl="1"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2pPr>
            <a:lvl3pPr marL="914400" marR="0" lvl="2"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3pPr>
            <a:lvl4pPr marL="1371600" marR="0" lvl="3"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4pPr>
            <a:lvl5pPr marL="1828800" marR="0" lvl="4"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5pPr>
            <a:lvl6pPr marL="2286000" marR="0" lvl="5"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6pPr>
            <a:lvl7pPr marL="2743200" marR="0" lvl="6"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7pPr>
            <a:lvl8pPr marL="3200400" marR="0" lvl="7"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8pPr>
            <a:lvl9pPr marL="3657600" marR="0" lvl="8"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9pPr>
          </a:lstStyle>
          <a:p>
            <a:endParaRPr/>
          </a:p>
        </p:txBody>
      </p:sp>
      <p:sp>
        <p:nvSpPr>
          <p:cNvPr id="161" name="Shape 161"/>
          <p:cNvSpPr txBox="1">
            <a:spLocks noGrp="1"/>
          </p:cNvSpPr>
          <p:nvPr>
            <p:ph type="ftr" idx="11"/>
          </p:nvPr>
        </p:nvSpPr>
        <p:spPr>
          <a:xfrm>
            <a:off x="2589210" y="6135807"/>
            <a:ext cx="7619999" cy="365125"/>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888888"/>
              </a:buClr>
              <a:buFont typeface="Questrial"/>
              <a:buNone/>
              <a:defRPr sz="900" b="0" i="0" u="none" strike="noStrike" cap="none">
                <a:solidFill>
                  <a:srgbClr val="888888"/>
                </a:solidFill>
                <a:latin typeface="Questrial"/>
                <a:ea typeface="Questrial"/>
                <a:cs typeface="Questrial"/>
                <a:sym typeface="Questrial"/>
              </a:defRPr>
            </a:lvl1pPr>
            <a:lvl2pPr marL="457200" marR="0" lvl="1"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2pPr>
            <a:lvl3pPr marL="914400" marR="0" lvl="2"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3pPr>
            <a:lvl4pPr marL="1371600" marR="0" lvl="3"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4pPr>
            <a:lvl5pPr marL="1828800" marR="0" lvl="4"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5pPr>
            <a:lvl6pPr marL="2286000" marR="0" lvl="5"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6pPr>
            <a:lvl7pPr marL="2743200" marR="0" lvl="6"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7pPr>
            <a:lvl8pPr marL="3200400" marR="0" lvl="7"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8pPr>
            <a:lvl9pPr marL="3657600" marR="0" lvl="8"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9pPr>
          </a:lstStyle>
          <a:p>
            <a:endParaRPr/>
          </a:p>
        </p:txBody>
      </p:sp>
      <p:sp>
        <p:nvSpPr>
          <p:cNvPr id="162" name="Shape 162"/>
          <p:cNvSpPr/>
          <p:nvPr/>
        </p:nvSpPr>
        <p:spPr>
          <a:xfrm rot="10800000" flipH="1">
            <a:off x="-4188" y="714373"/>
            <a:ext cx="1588527" cy="507297"/>
          </a:xfrm>
          <a:custGeom>
            <a:avLst/>
            <a:gdLst/>
            <a:ahLst/>
            <a:cxnLst/>
            <a:rect l="0" t="0" r="0" b="0"/>
            <a:pathLst>
              <a:path w="120000" h="120000" extrusionOk="0">
                <a:moveTo>
                  <a:pt x="120000" y="56412"/>
                </a:moveTo>
                <a:lnTo>
                  <a:pt x="102703" y="2256"/>
                </a:lnTo>
                <a:cubicBezTo>
                  <a:pt x="102586" y="1872"/>
                  <a:pt x="102443" y="1512"/>
                  <a:pt x="102326" y="1128"/>
                </a:cubicBezTo>
                <a:cubicBezTo>
                  <a:pt x="101976" y="0"/>
                  <a:pt x="101613" y="0"/>
                  <a:pt x="101250" y="0"/>
                </a:cubicBezTo>
                <a:lnTo>
                  <a:pt x="94398" y="0"/>
                </a:lnTo>
                <a:lnTo>
                  <a:pt x="0" y="840"/>
                </a:lnTo>
                <a:cubicBezTo>
                  <a:pt x="103" y="40560"/>
                  <a:pt x="220" y="80280"/>
                  <a:pt x="324" y="120000"/>
                </a:cubicBezTo>
                <a:lnTo>
                  <a:pt x="94398" y="119592"/>
                </a:lnTo>
                <a:lnTo>
                  <a:pt x="101250" y="119592"/>
                </a:lnTo>
                <a:cubicBezTo>
                  <a:pt x="101613" y="119592"/>
                  <a:pt x="101976" y="118464"/>
                  <a:pt x="102326" y="118464"/>
                </a:cubicBezTo>
                <a:cubicBezTo>
                  <a:pt x="102326" y="117336"/>
                  <a:pt x="102703" y="117336"/>
                  <a:pt x="102703" y="117336"/>
                </a:cubicBezTo>
                <a:lnTo>
                  <a:pt x="120000" y="63180"/>
                </a:lnTo>
                <a:cubicBezTo>
                  <a:pt x="120713" y="60924"/>
                  <a:pt x="120713" y="58668"/>
                  <a:pt x="120000" y="56412"/>
                </a:cubicBezTo>
                <a:close/>
              </a:path>
            </a:pathLst>
          </a:custGeom>
          <a:solidFill>
            <a:schemeClr val="accent1"/>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63" name="Shape 163"/>
          <p:cNvSpPr txBox="1">
            <a:spLocks noGrp="1"/>
          </p:cNvSpPr>
          <p:nvPr>
            <p:ph type="sldNum" idx="12"/>
          </p:nvPr>
        </p:nvSpPr>
        <p:spPr>
          <a:xfrm>
            <a:off x="531812" y="787781"/>
            <a:ext cx="779765" cy="365125"/>
          </a:xfrm>
          <a:prstGeom prst="rect">
            <a:avLst/>
          </a:prstGeom>
          <a:noFill/>
          <a:ln>
            <a:noFill/>
          </a:ln>
        </p:spPr>
        <p:txBody>
          <a:bodyPr lIns="91425" tIns="45700" rIns="91425" bIns="45700" anchor="ctr" anchorCtr="0">
            <a:noAutofit/>
          </a:bodyPr>
          <a:lstStyle/>
          <a:p>
            <a:pPr marL="0" marR="0" lvl="0" indent="0" algn="r" rtl="0">
              <a:lnSpc>
                <a:spcPct val="100000"/>
              </a:lnSpc>
              <a:spcBef>
                <a:spcPts val="0"/>
              </a:spcBef>
              <a:spcAft>
                <a:spcPts val="0"/>
              </a:spcAft>
              <a:buClr>
                <a:srgbClr val="FEFFFF"/>
              </a:buClr>
              <a:buSzPct val="25000"/>
              <a:buFont typeface="Questrial"/>
              <a:buNone/>
            </a:pPr>
            <a:fld id="{00000000-1234-1234-1234-123412341234}" type="slidenum">
              <a:rPr lang="en-US" sz="2000" b="0" i="0" u="none" strike="noStrike" cap="none">
                <a:solidFill>
                  <a:srgbClr val="FEFFFF"/>
                </a:solidFill>
                <a:latin typeface="Questrial"/>
                <a:ea typeface="Questrial"/>
                <a:cs typeface="Questrial"/>
                <a:sym typeface="Questrial"/>
              </a:rPr>
              <a:t>‹#›</a:t>
            </a:fld>
            <a:endParaRPr lang="en-US" sz="2000" b="0" i="0" u="none" strike="noStrike" cap="none">
              <a:solidFill>
                <a:srgbClr val="FEFFFF"/>
              </a:solidFill>
              <a:latin typeface="Questrial"/>
              <a:ea typeface="Questrial"/>
              <a:cs typeface="Questrial"/>
              <a:sym typeface="Quest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197"/>
        <p:cNvGrpSpPr/>
        <p:nvPr/>
      </p:nvGrpSpPr>
      <p:grpSpPr>
        <a:xfrm>
          <a:off x="0" y="0"/>
          <a:ext cx="0" cy="0"/>
          <a:chOff x="0" y="0"/>
          <a:chExt cx="0" cy="0"/>
        </a:xfrm>
      </p:grpSpPr>
      <p:sp>
        <p:nvSpPr>
          <p:cNvPr id="198" name="Shape 198"/>
          <p:cNvSpPr txBox="1">
            <a:spLocks noGrp="1"/>
          </p:cNvSpPr>
          <p:nvPr>
            <p:ph type="ctrTitle"/>
          </p:nvPr>
        </p:nvSpPr>
        <p:spPr>
          <a:xfrm>
            <a:off x="2589213" y="2514600"/>
            <a:ext cx="8915100" cy="22629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262626"/>
              </a:buClr>
              <a:buFont typeface="Questrial"/>
              <a:buNone/>
              <a:defRPr sz="5500" b="0" i="0" u="none" strike="noStrike" cap="none">
                <a:solidFill>
                  <a:srgbClr val="262626"/>
                </a:solidFill>
                <a:latin typeface="Questrial"/>
                <a:ea typeface="Questrial"/>
                <a:cs typeface="Questrial"/>
                <a:sym typeface="Questrial"/>
              </a:defRPr>
            </a:lvl1pPr>
            <a:lvl2pPr marL="0" marR="0" lvl="1" indent="0" algn="l" rtl="0">
              <a:spcBef>
                <a:spcPts val="0"/>
              </a:spcBef>
              <a:buClr>
                <a:schemeClr val="dk2"/>
              </a:buClr>
              <a:buFont typeface="Arial"/>
              <a:buNone/>
              <a:defRPr sz="1900" b="0" i="0" u="none" strike="noStrike" cap="none">
                <a:solidFill>
                  <a:schemeClr val="dk2"/>
                </a:solidFill>
              </a:defRPr>
            </a:lvl2pPr>
            <a:lvl3pPr marL="0" marR="0" lvl="2" indent="0" algn="l" rtl="0">
              <a:spcBef>
                <a:spcPts val="0"/>
              </a:spcBef>
              <a:buClr>
                <a:schemeClr val="dk2"/>
              </a:buClr>
              <a:buFont typeface="Arial"/>
              <a:buNone/>
              <a:defRPr sz="1900" b="0" i="0" u="none" strike="noStrike" cap="none">
                <a:solidFill>
                  <a:schemeClr val="dk2"/>
                </a:solidFill>
              </a:defRPr>
            </a:lvl3pPr>
            <a:lvl4pPr marL="0" marR="0" lvl="3" indent="0" algn="l" rtl="0">
              <a:spcBef>
                <a:spcPts val="0"/>
              </a:spcBef>
              <a:buClr>
                <a:schemeClr val="dk2"/>
              </a:buClr>
              <a:buFont typeface="Arial"/>
              <a:buNone/>
              <a:defRPr sz="1900" b="0" i="0" u="none" strike="noStrike" cap="none">
                <a:solidFill>
                  <a:schemeClr val="dk2"/>
                </a:solidFill>
              </a:defRPr>
            </a:lvl4pPr>
            <a:lvl5pPr marL="0" marR="0" lvl="4" indent="0" algn="l" rtl="0">
              <a:spcBef>
                <a:spcPts val="0"/>
              </a:spcBef>
              <a:buClr>
                <a:schemeClr val="dk2"/>
              </a:buClr>
              <a:buFont typeface="Arial"/>
              <a:buNone/>
              <a:defRPr sz="1900" b="0" i="0" u="none" strike="noStrike" cap="none">
                <a:solidFill>
                  <a:schemeClr val="dk2"/>
                </a:solidFill>
              </a:defRPr>
            </a:lvl5pPr>
            <a:lvl6pPr marL="0" marR="0" lvl="5" indent="0" algn="l" rtl="0">
              <a:spcBef>
                <a:spcPts val="0"/>
              </a:spcBef>
              <a:buClr>
                <a:schemeClr val="dk2"/>
              </a:buClr>
              <a:buFont typeface="Arial"/>
              <a:buNone/>
              <a:defRPr sz="1900" b="0" i="0" u="none" strike="noStrike" cap="none">
                <a:solidFill>
                  <a:schemeClr val="dk2"/>
                </a:solidFill>
              </a:defRPr>
            </a:lvl6pPr>
            <a:lvl7pPr marL="0" marR="0" lvl="6" indent="0" algn="l" rtl="0">
              <a:spcBef>
                <a:spcPts val="0"/>
              </a:spcBef>
              <a:buClr>
                <a:schemeClr val="dk2"/>
              </a:buClr>
              <a:buFont typeface="Arial"/>
              <a:buNone/>
              <a:defRPr sz="1900" b="0" i="0" u="none" strike="noStrike" cap="none">
                <a:solidFill>
                  <a:schemeClr val="dk2"/>
                </a:solidFill>
              </a:defRPr>
            </a:lvl7pPr>
            <a:lvl8pPr marL="0" marR="0" lvl="7" indent="0" algn="l" rtl="0">
              <a:spcBef>
                <a:spcPts val="0"/>
              </a:spcBef>
              <a:buClr>
                <a:schemeClr val="dk2"/>
              </a:buClr>
              <a:buFont typeface="Arial"/>
              <a:buNone/>
              <a:defRPr sz="1900" b="0" i="0" u="none" strike="noStrike" cap="none">
                <a:solidFill>
                  <a:schemeClr val="dk2"/>
                </a:solidFill>
              </a:defRPr>
            </a:lvl8pPr>
            <a:lvl9pPr marL="0" marR="0" lvl="8" indent="0" algn="l" rtl="0">
              <a:spcBef>
                <a:spcPts val="0"/>
              </a:spcBef>
              <a:buClr>
                <a:schemeClr val="dk2"/>
              </a:buClr>
              <a:buFont typeface="Arial"/>
              <a:buNone/>
              <a:defRPr sz="1900" b="0" i="0" u="none" strike="noStrike" cap="none">
                <a:solidFill>
                  <a:schemeClr val="dk2"/>
                </a:solidFill>
              </a:defRPr>
            </a:lvl9pPr>
          </a:lstStyle>
          <a:p>
            <a:endParaRPr/>
          </a:p>
        </p:txBody>
      </p:sp>
      <p:sp>
        <p:nvSpPr>
          <p:cNvPr id="199" name="Shape 199"/>
          <p:cNvSpPr txBox="1">
            <a:spLocks noGrp="1"/>
          </p:cNvSpPr>
          <p:nvPr>
            <p:ph type="subTitle" idx="1"/>
          </p:nvPr>
        </p:nvSpPr>
        <p:spPr>
          <a:xfrm>
            <a:off x="2589213" y="4777378"/>
            <a:ext cx="8915100" cy="1126500"/>
          </a:xfrm>
          <a:prstGeom prst="rect">
            <a:avLst/>
          </a:prstGeom>
          <a:noFill/>
          <a:ln>
            <a:noFill/>
          </a:ln>
        </p:spPr>
        <p:txBody>
          <a:bodyPr lIns="91425" tIns="91425" rIns="91425" bIns="91425" anchor="t" anchorCtr="0"/>
          <a:lstStyle>
            <a:lvl1pPr marL="0" marR="0" lvl="0" indent="0" algn="l" rtl="0">
              <a:lnSpc>
                <a:spcPct val="100000"/>
              </a:lnSpc>
              <a:spcBef>
                <a:spcPts val="1100"/>
              </a:spcBef>
              <a:spcAft>
                <a:spcPts val="0"/>
              </a:spcAft>
              <a:buClr>
                <a:schemeClr val="accent1"/>
              </a:buClr>
              <a:buFont typeface="Noto Sans Symbols"/>
              <a:buNone/>
              <a:defRPr sz="1900" b="0" i="0" u="none" strike="noStrike" cap="none">
                <a:solidFill>
                  <a:srgbClr val="595959"/>
                </a:solidFill>
                <a:latin typeface="Questrial"/>
                <a:ea typeface="Questrial"/>
                <a:cs typeface="Questrial"/>
                <a:sym typeface="Questrial"/>
              </a:defRPr>
            </a:lvl1pPr>
            <a:lvl2pPr marL="457200" marR="0" lvl="1" indent="0" algn="ctr" rtl="0">
              <a:lnSpc>
                <a:spcPct val="100000"/>
              </a:lnSpc>
              <a:spcBef>
                <a:spcPts val="1100"/>
              </a:spcBef>
              <a:spcAft>
                <a:spcPts val="0"/>
              </a:spcAft>
              <a:buClr>
                <a:schemeClr val="accent1"/>
              </a:buClr>
              <a:buFont typeface="Noto Sans Symbols"/>
              <a:buNone/>
              <a:defRPr sz="1600" b="0" i="0" u="none" strike="noStrike" cap="none">
                <a:solidFill>
                  <a:srgbClr val="888888"/>
                </a:solidFill>
                <a:latin typeface="Questrial"/>
                <a:ea typeface="Questrial"/>
                <a:cs typeface="Questrial"/>
                <a:sym typeface="Questrial"/>
              </a:defRPr>
            </a:lvl2pPr>
            <a:lvl3pPr marL="914400" marR="0" lvl="2" indent="0" algn="ctr" rtl="0">
              <a:lnSpc>
                <a:spcPct val="100000"/>
              </a:lnSpc>
              <a:spcBef>
                <a:spcPts val="1100"/>
              </a:spcBef>
              <a:spcAft>
                <a:spcPts val="0"/>
              </a:spcAft>
              <a:buClr>
                <a:schemeClr val="accent1"/>
              </a:buClr>
              <a:buFont typeface="Noto Sans Symbols"/>
              <a:buNone/>
              <a:defRPr sz="1500" b="0" i="0" u="none" strike="noStrike" cap="none">
                <a:solidFill>
                  <a:srgbClr val="888888"/>
                </a:solidFill>
                <a:latin typeface="Questrial"/>
                <a:ea typeface="Questrial"/>
                <a:cs typeface="Questrial"/>
                <a:sym typeface="Questrial"/>
              </a:defRPr>
            </a:lvl3pPr>
            <a:lvl4pPr marL="1371600" marR="0" lvl="3" indent="0" algn="ctr" rtl="0">
              <a:lnSpc>
                <a:spcPct val="100000"/>
              </a:lnSpc>
              <a:spcBef>
                <a:spcPts val="1100"/>
              </a:spcBef>
              <a:spcAft>
                <a:spcPts val="0"/>
              </a:spcAft>
              <a:buClr>
                <a:schemeClr val="accent1"/>
              </a:buClr>
              <a:buFont typeface="Noto Sans Symbols"/>
              <a:buNone/>
              <a:defRPr sz="1200" b="0" i="0" u="none" strike="noStrike" cap="none">
                <a:solidFill>
                  <a:srgbClr val="888888"/>
                </a:solidFill>
                <a:latin typeface="Questrial"/>
                <a:ea typeface="Questrial"/>
                <a:cs typeface="Questrial"/>
                <a:sym typeface="Questrial"/>
              </a:defRPr>
            </a:lvl4pPr>
            <a:lvl5pPr marL="1828800" marR="0" lvl="4" indent="0" algn="ctr" rtl="0">
              <a:lnSpc>
                <a:spcPct val="100000"/>
              </a:lnSpc>
              <a:spcBef>
                <a:spcPts val="1100"/>
              </a:spcBef>
              <a:spcAft>
                <a:spcPts val="0"/>
              </a:spcAft>
              <a:buClr>
                <a:schemeClr val="accent1"/>
              </a:buClr>
              <a:buFont typeface="Noto Sans Symbols"/>
              <a:buNone/>
              <a:defRPr sz="1200" b="0" i="0" u="none" strike="noStrike" cap="none">
                <a:solidFill>
                  <a:srgbClr val="888888"/>
                </a:solidFill>
                <a:latin typeface="Questrial"/>
                <a:ea typeface="Questrial"/>
                <a:cs typeface="Questrial"/>
                <a:sym typeface="Questrial"/>
              </a:defRPr>
            </a:lvl5pPr>
            <a:lvl6pPr marL="2286000" marR="0" lvl="5" indent="0" algn="ctr" rtl="0">
              <a:lnSpc>
                <a:spcPct val="100000"/>
              </a:lnSpc>
              <a:spcBef>
                <a:spcPts val="1100"/>
              </a:spcBef>
              <a:spcAft>
                <a:spcPts val="0"/>
              </a:spcAft>
              <a:buClr>
                <a:schemeClr val="accent1"/>
              </a:buClr>
              <a:buFont typeface="Noto Sans Symbols"/>
              <a:buNone/>
              <a:defRPr sz="1200" b="0" i="0" u="none" strike="noStrike" cap="none">
                <a:solidFill>
                  <a:srgbClr val="888888"/>
                </a:solidFill>
                <a:latin typeface="Questrial"/>
                <a:ea typeface="Questrial"/>
                <a:cs typeface="Questrial"/>
                <a:sym typeface="Questrial"/>
              </a:defRPr>
            </a:lvl6pPr>
            <a:lvl7pPr marL="2743200" marR="0" lvl="6" indent="0" algn="ctr" rtl="0">
              <a:lnSpc>
                <a:spcPct val="100000"/>
              </a:lnSpc>
              <a:spcBef>
                <a:spcPts val="1100"/>
              </a:spcBef>
              <a:spcAft>
                <a:spcPts val="0"/>
              </a:spcAft>
              <a:buClr>
                <a:schemeClr val="accent1"/>
              </a:buClr>
              <a:buFont typeface="Noto Sans Symbols"/>
              <a:buNone/>
              <a:defRPr sz="1200" b="0" i="0" u="none" strike="noStrike" cap="none">
                <a:solidFill>
                  <a:srgbClr val="888888"/>
                </a:solidFill>
                <a:latin typeface="Questrial"/>
                <a:ea typeface="Questrial"/>
                <a:cs typeface="Questrial"/>
                <a:sym typeface="Questrial"/>
              </a:defRPr>
            </a:lvl7pPr>
            <a:lvl8pPr marL="3200400" marR="0" lvl="7" indent="0" algn="ctr" rtl="0">
              <a:lnSpc>
                <a:spcPct val="100000"/>
              </a:lnSpc>
              <a:spcBef>
                <a:spcPts val="1100"/>
              </a:spcBef>
              <a:spcAft>
                <a:spcPts val="0"/>
              </a:spcAft>
              <a:buClr>
                <a:schemeClr val="accent1"/>
              </a:buClr>
              <a:buFont typeface="Noto Sans Symbols"/>
              <a:buNone/>
              <a:defRPr sz="1200" b="0" i="0" u="none" strike="noStrike" cap="none">
                <a:solidFill>
                  <a:srgbClr val="888888"/>
                </a:solidFill>
                <a:latin typeface="Questrial"/>
                <a:ea typeface="Questrial"/>
                <a:cs typeface="Questrial"/>
                <a:sym typeface="Questrial"/>
              </a:defRPr>
            </a:lvl8pPr>
            <a:lvl9pPr marL="3657600" marR="0" lvl="8" indent="0" algn="ctr" rtl="0">
              <a:lnSpc>
                <a:spcPct val="100000"/>
              </a:lnSpc>
              <a:spcBef>
                <a:spcPts val="1100"/>
              </a:spcBef>
              <a:spcAft>
                <a:spcPts val="0"/>
              </a:spcAft>
              <a:buClr>
                <a:schemeClr val="accent1"/>
              </a:buClr>
              <a:buFont typeface="Noto Sans Symbols"/>
              <a:buNone/>
              <a:defRPr sz="1200" b="0" i="0" u="none" strike="noStrike" cap="none">
                <a:solidFill>
                  <a:srgbClr val="888888"/>
                </a:solidFill>
                <a:latin typeface="Questrial"/>
                <a:ea typeface="Questrial"/>
                <a:cs typeface="Questrial"/>
                <a:sym typeface="Questrial"/>
              </a:defRPr>
            </a:lvl9pPr>
          </a:lstStyle>
          <a:p>
            <a:endParaRPr/>
          </a:p>
        </p:txBody>
      </p:sp>
      <p:sp>
        <p:nvSpPr>
          <p:cNvPr id="200" name="Shape 200"/>
          <p:cNvSpPr txBox="1">
            <a:spLocks noGrp="1"/>
          </p:cNvSpPr>
          <p:nvPr>
            <p:ph type="dt" idx="10"/>
          </p:nvPr>
        </p:nvSpPr>
        <p:spPr>
          <a:xfrm>
            <a:off x="10361610" y="6130437"/>
            <a:ext cx="1146300" cy="370500"/>
          </a:xfrm>
          <a:prstGeom prst="rect">
            <a:avLst/>
          </a:prstGeom>
          <a:noFill/>
          <a:ln>
            <a:noFill/>
          </a:ln>
        </p:spPr>
        <p:txBody>
          <a:bodyPr lIns="91425" tIns="91425" rIns="91425" bIns="91425" anchor="ctr" anchorCtr="0"/>
          <a:lstStyle>
            <a:lvl1pPr marL="0" marR="0" lvl="0" indent="0" algn="r" rtl="0">
              <a:lnSpc>
                <a:spcPct val="100000"/>
              </a:lnSpc>
              <a:spcBef>
                <a:spcPts val="0"/>
              </a:spcBef>
              <a:spcAft>
                <a:spcPts val="0"/>
              </a:spcAft>
              <a:buClr>
                <a:srgbClr val="888888"/>
              </a:buClr>
              <a:buFont typeface="Questrial"/>
              <a:buNone/>
              <a:defRPr sz="900" b="0" i="0" u="none" strike="noStrike" cap="none">
                <a:solidFill>
                  <a:srgbClr val="888888"/>
                </a:solidFill>
                <a:latin typeface="Questrial"/>
                <a:ea typeface="Questrial"/>
                <a:cs typeface="Questrial"/>
                <a:sym typeface="Questrial"/>
              </a:defRPr>
            </a:lvl1pPr>
            <a:lvl2pPr marL="457200" marR="0" lvl="1"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2pPr>
            <a:lvl3pPr marL="914400" marR="0" lvl="2"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3pPr>
            <a:lvl4pPr marL="1371600" marR="0" lvl="3"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4pPr>
            <a:lvl5pPr marL="1828800" marR="0" lvl="4"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5pPr>
            <a:lvl6pPr marL="2286000" marR="0" lvl="5"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6pPr>
            <a:lvl7pPr marL="2743200" marR="0" lvl="6"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7pPr>
            <a:lvl8pPr marL="3200400" marR="0" lvl="7"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8pPr>
            <a:lvl9pPr marL="3657600" marR="0" lvl="8"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9pPr>
          </a:lstStyle>
          <a:p>
            <a:endParaRPr/>
          </a:p>
        </p:txBody>
      </p:sp>
      <p:sp>
        <p:nvSpPr>
          <p:cNvPr id="201" name="Shape 201"/>
          <p:cNvSpPr txBox="1">
            <a:spLocks noGrp="1"/>
          </p:cNvSpPr>
          <p:nvPr>
            <p:ph type="ftr" idx="11"/>
          </p:nvPr>
        </p:nvSpPr>
        <p:spPr>
          <a:xfrm>
            <a:off x="2589210" y="6135807"/>
            <a:ext cx="7620000" cy="3651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888888"/>
              </a:buClr>
              <a:buFont typeface="Questrial"/>
              <a:buNone/>
              <a:defRPr sz="900" b="0" i="0" u="none" strike="noStrike" cap="none">
                <a:solidFill>
                  <a:srgbClr val="888888"/>
                </a:solidFill>
                <a:latin typeface="Questrial"/>
                <a:ea typeface="Questrial"/>
                <a:cs typeface="Questrial"/>
                <a:sym typeface="Questrial"/>
              </a:defRPr>
            </a:lvl1pPr>
            <a:lvl2pPr marL="457200" marR="0" lvl="1"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2pPr>
            <a:lvl3pPr marL="914400" marR="0" lvl="2"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3pPr>
            <a:lvl4pPr marL="1371600" marR="0" lvl="3"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4pPr>
            <a:lvl5pPr marL="1828800" marR="0" lvl="4"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5pPr>
            <a:lvl6pPr marL="2286000" marR="0" lvl="5"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6pPr>
            <a:lvl7pPr marL="2743200" marR="0" lvl="6"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7pPr>
            <a:lvl8pPr marL="3200400" marR="0" lvl="7"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8pPr>
            <a:lvl9pPr marL="3657600" marR="0" lvl="8"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9pPr>
          </a:lstStyle>
          <a:p>
            <a:endParaRPr/>
          </a:p>
        </p:txBody>
      </p:sp>
      <p:sp>
        <p:nvSpPr>
          <p:cNvPr id="202" name="Shape 202"/>
          <p:cNvSpPr/>
          <p:nvPr/>
        </p:nvSpPr>
        <p:spPr>
          <a:xfrm>
            <a:off x="0" y="4323810"/>
            <a:ext cx="1744800" cy="778500"/>
          </a:xfrm>
          <a:custGeom>
            <a:avLst/>
            <a:gdLst/>
            <a:ahLst/>
            <a:cxnLst/>
            <a:rect l="0" t="0" r="0" b="0"/>
            <a:pathLst>
              <a:path w="120000" h="120000" extrusionOk="0">
                <a:moveTo>
                  <a:pt x="92580" y="119999"/>
                </a:moveTo>
                <a:cubicBezTo>
                  <a:pt x="93548" y="119999"/>
                  <a:pt x="94193" y="119277"/>
                  <a:pt x="94516" y="118554"/>
                </a:cubicBezTo>
                <a:cubicBezTo>
                  <a:pt x="94516" y="117831"/>
                  <a:pt x="94838" y="117831"/>
                  <a:pt x="94838" y="117831"/>
                </a:cubicBezTo>
                <a:cubicBezTo>
                  <a:pt x="119354" y="62891"/>
                  <a:pt x="119354" y="62891"/>
                  <a:pt x="119354" y="62891"/>
                </a:cubicBezTo>
                <a:cubicBezTo>
                  <a:pt x="120000" y="61445"/>
                  <a:pt x="120000" y="58554"/>
                  <a:pt x="119354" y="56385"/>
                </a:cubicBezTo>
                <a:cubicBezTo>
                  <a:pt x="94838" y="2168"/>
                  <a:pt x="94838" y="2168"/>
                  <a:pt x="94838" y="2168"/>
                </a:cubicBezTo>
                <a:cubicBezTo>
                  <a:pt x="94838" y="1445"/>
                  <a:pt x="94516" y="1445"/>
                  <a:pt x="94516" y="1445"/>
                </a:cubicBezTo>
                <a:cubicBezTo>
                  <a:pt x="94193" y="722"/>
                  <a:pt x="93548" y="0"/>
                  <a:pt x="92580" y="0"/>
                </a:cubicBezTo>
                <a:cubicBezTo>
                  <a:pt x="0" y="0"/>
                  <a:pt x="0" y="0"/>
                  <a:pt x="0" y="0"/>
                </a:cubicBezTo>
                <a:cubicBezTo>
                  <a:pt x="0" y="119999"/>
                  <a:pt x="0" y="119999"/>
                  <a:pt x="0" y="119999"/>
                </a:cubicBezTo>
                <a:lnTo>
                  <a:pt x="92580" y="119999"/>
                </a:lnTo>
                <a:close/>
              </a:path>
            </a:pathLst>
          </a:custGeom>
          <a:solidFill>
            <a:schemeClr val="accent1"/>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500" b="0" i="0" u="none" strike="noStrike" cap="none">
              <a:solidFill>
                <a:srgbClr val="000000"/>
              </a:solidFill>
              <a:latin typeface="Arial"/>
              <a:ea typeface="Arial"/>
              <a:cs typeface="Arial"/>
              <a:sym typeface="Arial"/>
            </a:endParaRPr>
          </a:p>
        </p:txBody>
      </p:sp>
      <p:sp>
        <p:nvSpPr>
          <p:cNvPr id="203" name="Shape 203"/>
          <p:cNvSpPr txBox="1">
            <a:spLocks noGrp="1"/>
          </p:cNvSpPr>
          <p:nvPr>
            <p:ph type="sldNum" idx="12"/>
          </p:nvPr>
        </p:nvSpPr>
        <p:spPr>
          <a:xfrm>
            <a:off x="531812" y="4529539"/>
            <a:ext cx="779700" cy="365100"/>
          </a:xfrm>
          <a:prstGeom prst="rect">
            <a:avLst/>
          </a:prstGeom>
          <a:noFill/>
          <a:ln>
            <a:noFill/>
          </a:ln>
        </p:spPr>
        <p:txBody>
          <a:bodyPr lIns="91425" tIns="45700" rIns="91425" bIns="45700" anchor="ctr" anchorCtr="0">
            <a:noAutofit/>
          </a:bodyPr>
          <a:lstStyle/>
          <a:p>
            <a:pPr marL="0" marR="0" lvl="0" indent="0" algn="r" rtl="0">
              <a:lnSpc>
                <a:spcPct val="100000"/>
              </a:lnSpc>
              <a:spcBef>
                <a:spcPts val="0"/>
              </a:spcBef>
              <a:spcAft>
                <a:spcPts val="0"/>
              </a:spcAft>
              <a:buClr>
                <a:srgbClr val="FEFFFF"/>
              </a:buClr>
              <a:buSzPct val="25000"/>
              <a:buFont typeface="Questrial"/>
              <a:buNone/>
            </a:pPr>
            <a:fld id="{00000000-1234-1234-1234-123412341234}" type="slidenum">
              <a:rPr lang="en-US" sz="2000" b="0" i="0" u="none" strike="noStrike" cap="none">
                <a:solidFill>
                  <a:srgbClr val="FEFFFF"/>
                </a:solidFill>
                <a:latin typeface="Questrial"/>
                <a:ea typeface="Questrial"/>
                <a:cs typeface="Questrial"/>
                <a:sym typeface="Questrial"/>
              </a:rPr>
              <a:t>‹#›</a:t>
            </a:fld>
            <a:endParaRPr lang="en-US" sz="2000" b="0" i="0" u="none" strike="noStrike" cap="none">
              <a:solidFill>
                <a:srgbClr val="FEFFFF"/>
              </a:solidFill>
              <a:latin typeface="Questrial"/>
              <a:ea typeface="Questrial"/>
              <a:cs typeface="Questrial"/>
              <a:sym typeface="Quest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204"/>
        <p:cNvGrpSpPr/>
        <p:nvPr/>
      </p:nvGrpSpPr>
      <p:grpSpPr>
        <a:xfrm>
          <a:off x="0" y="0"/>
          <a:ext cx="0" cy="0"/>
          <a:chOff x="0" y="0"/>
          <a:chExt cx="0" cy="0"/>
        </a:xfrm>
      </p:grpSpPr>
      <p:sp>
        <p:nvSpPr>
          <p:cNvPr id="205" name="Shape 205"/>
          <p:cNvSpPr txBox="1">
            <a:spLocks noGrp="1"/>
          </p:cNvSpPr>
          <p:nvPr>
            <p:ph type="title"/>
          </p:nvPr>
        </p:nvSpPr>
        <p:spPr>
          <a:xfrm>
            <a:off x="2592925" y="624110"/>
            <a:ext cx="8911500" cy="1280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262626"/>
              </a:buClr>
              <a:buFont typeface="Questrial"/>
              <a:buNone/>
              <a:defRPr sz="3600" b="0" i="0" u="none" strike="noStrike" cap="none">
                <a:solidFill>
                  <a:srgbClr val="262626"/>
                </a:solidFill>
                <a:latin typeface="Questrial"/>
                <a:ea typeface="Questrial"/>
                <a:cs typeface="Questrial"/>
                <a:sym typeface="Questrial"/>
              </a:defRPr>
            </a:lvl1pPr>
            <a:lvl2pPr marL="0" marR="0" lvl="1" indent="0" algn="l" rtl="0">
              <a:spcBef>
                <a:spcPts val="0"/>
              </a:spcBef>
              <a:buClr>
                <a:schemeClr val="dk2"/>
              </a:buClr>
              <a:buFont typeface="Arial"/>
              <a:buNone/>
              <a:defRPr sz="1900" b="0" i="0" u="none" strike="noStrike" cap="none">
                <a:solidFill>
                  <a:schemeClr val="dk2"/>
                </a:solidFill>
              </a:defRPr>
            </a:lvl2pPr>
            <a:lvl3pPr marL="0" marR="0" lvl="2" indent="0" algn="l" rtl="0">
              <a:spcBef>
                <a:spcPts val="0"/>
              </a:spcBef>
              <a:buClr>
                <a:schemeClr val="dk2"/>
              </a:buClr>
              <a:buFont typeface="Arial"/>
              <a:buNone/>
              <a:defRPr sz="1900" b="0" i="0" u="none" strike="noStrike" cap="none">
                <a:solidFill>
                  <a:schemeClr val="dk2"/>
                </a:solidFill>
              </a:defRPr>
            </a:lvl3pPr>
            <a:lvl4pPr marL="0" marR="0" lvl="3" indent="0" algn="l" rtl="0">
              <a:spcBef>
                <a:spcPts val="0"/>
              </a:spcBef>
              <a:buClr>
                <a:schemeClr val="dk2"/>
              </a:buClr>
              <a:buFont typeface="Arial"/>
              <a:buNone/>
              <a:defRPr sz="1900" b="0" i="0" u="none" strike="noStrike" cap="none">
                <a:solidFill>
                  <a:schemeClr val="dk2"/>
                </a:solidFill>
              </a:defRPr>
            </a:lvl4pPr>
            <a:lvl5pPr marL="0" marR="0" lvl="4" indent="0" algn="l" rtl="0">
              <a:spcBef>
                <a:spcPts val="0"/>
              </a:spcBef>
              <a:buClr>
                <a:schemeClr val="dk2"/>
              </a:buClr>
              <a:buFont typeface="Arial"/>
              <a:buNone/>
              <a:defRPr sz="1900" b="0" i="0" u="none" strike="noStrike" cap="none">
                <a:solidFill>
                  <a:schemeClr val="dk2"/>
                </a:solidFill>
              </a:defRPr>
            </a:lvl5pPr>
            <a:lvl6pPr marL="0" marR="0" lvl="5" indent="0" algn="l" rtl="0">
              <a:spcBef>
                <a:spcPts val="0"/>
              </a:spcBef>
              <a:buClr>
                <a:schemeClr val="dk2"/>
              </a:buClr>
              <a:buFont typeface="Arial"/>
              <a:buNone/>
              <a:defRPr sz="1900" b="0" i="0" u="none" strike="noStrike" cap="none">
                <a:solidFill>
                  <a:schemeClr val="dk2"/>
                </a:solidFill>
              </a:defRPr>
            </a:lvl6pPr>
            <a:lvl7pPr marL="0" marR="0" lvl="6" indent="0" algn="l" rtl="0">
              <a:spcBef>
                <a:spcPts val="0"/>
              </a:spcBef>
              <a:buClr>
                <a:schemeClr val="dk2"/>
              </a:buClr>
              <a:buFont typeface="Arial"/>
              <a:buNone/>
              <a:defRPr sz="1900" b="0" i="0" u="none" strike="noStrike" cap="none">
                <a:solidFill>
                  <a:schemeClr val="dk2"/>
                </a:solidFill>
              </a:defRPr>
            </a:lvl7pPr>
            <a:lvl8pPr marL="0" marR="0" lvl="7" indent="0" algn="l" rtl="0">
              <a:spcBef>
                <a:spcPts val="0"/>
              </a:spcBef>
              <a:buClr>
                <a:schemeClr val="dk2"/>
              </a:buClr>
              <a:buFont typeface="Arial"/>
              <a:buNone/>
              <a:defRPr sz="1900" b="0" i="0" u="none" strike="noStrike" cap="none">
                <a:solidFill>
                  <a:schemeClr val="dk2"/>
                </a:solidFill>
              </a:defRPr>
            </a:lvl8pPr>
            <a:lvl9pPr marL="0" marR="0" lvl="8" indent="0" algn="l" rtl="0">
              <a:spcBef>
                <a:spcPts val="0"/>
              </a:spcBef>
              <a:buClr>
                <a:schemeClr val="dk2"/>
              </a:buClr>
              <a:buFont typeface="Arial"/>
              <a:buNone/>
              <a:defRPr sz="1900" b="0" i="0" u="none" strike="noStrike" cap="none">
                <a:solidFill>
                  <a:schemeClr val="dk2"/>
                </a:solidFill>
              </a:defRPr>
            </a:lvl9pPr>
          </a:lstStyle>
          <a:p>
            <a:endParaRPr/>
          </a:p>
        </p:txBody>
      </p:sp>
      <p:sp>
        <p:nvSpPr>
          <p:cNvPr id="206" name="Shape 206"/>
          <p:cNvSpPr txBox="1">
            <a:spLocks noGrp="1"/>
          </p:cNvSpPr>
          <p:nvPr>
            <p:ph type="body" idx="1"/>
          </p:nvPr>
        </p:nvSpPr>
        <p:spPr>
          <a:xfrm>
            <a:off x="2589210" y="2133600"/>
            <a:ext cx="8915700" cy="3777600"/>
          </a:xfrm>
          <a:prstGeom prst="rect">
            <a:avLst/>
          </a:prstGeom>
          <a:noFill/>
          <a:ln>
            <a:noFill/>
          </a:ln>
        </p:spPr>
        <p:txBody>
          <a:bodyPr lIns="91425" tIns="91425" rIns="91425" bIns="91425" anchor="t" anchorCtr="0"/>
          <a:lstStyle>
            <a:lvl1pPr marL="342900" marR="0" lvl="0" indent="-101600" algn="l" rtl="0">
              <a:lnSpc>
                <a:spcPct val="100000"/>
              </a:lnSpc>
              <a:spcBef>
                <a:spcPts val="1100"/>
              </a:spcBef>
              <a:spcAft>
                <a:spcPts val="0"/>
              </a:spcAft>
              <a:buClr>
                <a:schemeClr val="accent1"/>
              </a:buClr>
              <a:buSzPct val="100000"/>
              <a:buFont typeface="Noto Sans Symbols"/>
              <a:buChar char="•"/>
              <a:defRPr sz="1900" b="0" i="0" u="none" strike="noStrike" cap="none">
                <a:solidFill>
                  <a:srgbClr val="3F3F3F"/>
                </a:solidFill>
                <a:latin typeface="Questrial"/>
                <a:ea typeface="Questrial"/>
                <a:cs typeface="Questrial"/>
                <a:sym typeface="Questrial"/>
              </a:defRPr>
            </a:lvl1pPr>
            <a:lvl2pPr marL="749300" marR="0" lvl="1" indent="-88900" algn="l" rtl="0">
              <a:lnSpc>
                <a:spcPct val="100000"/>
              </a:lnSpc>
              <a:spcBef>
                <a:spcPts val="1100"/>
              </a:spcBef>
              <a:spcAft>
                <a:spcPts val="0"/>
              </a:spcAft>
              <a:buClr>
                <a:schemeClr val="accent1"/>
              </a:buClr>
              <a:buSzPct val="100000"/>
              <a:buFont typeface="Noto Sans Symbols"/>
              <a:buChar char="•"/>
              <a:defRPr sz="1600" b="0" i="0" u="none" strike="noStrike" cap="none">
                <a:solidFill>
                  <a:srgbClr val="3F3F3F"/>
                </a:solidFill>
                <a:latin typeface="Questrial"/>
                <a:ea typeface="Questrial"/>
                <a:cs typeface="Questrial"/>
                <a:sym typeface="Questrial"/>
              </a:defRPr>
            </a:lvl2pPr>
            <a:lvl3pPr marL="1155700" marR="0" lvl="2" indent="-50800" algn="l" rtl="0">
              <a:lnSpc>
                <a:spcPct val="100000"/>
              </a:lnSpc>
              <a:spcBef>
                <a:spcPts val="1100"/>
              </a:spcBef>
              <a:spcAft>
                <a:spcPts val="0"/>
              </a:spcAft>
              <a:buClr>
                <a:schemeClr val="accent1"/>
              </a:buClr>
              <a:buSzPct val="100000"/>
              <a:buFont typeface="Noto Sans Symbols"/>
              <a:buChar char="•"/>
              <a:defRPr sz="1500" b="0" i="0" u="none" strike="noStrike" cap="none">
                <a:solidFill>
                  <a:srgbClr val="3F3F3F"/>
                </a:solidFill>
                <a:latin typeface="Questrial"/>
                <a:ea typeface="Questrial"/>
                <a:cs typeface="Questrial"/>
                <a:sym typeface="Questrial"/>
              </a:defRPr>
            </a:lvl3pPr>
            <a:lvl4pPr marL="1612900" marR="0" lvl="3" indent="-88900" algn="l" rtl="0">
              <a:lnSpc>
                <a:spcPct val="100000"/>
              </a:lnSpc>
              <a:spcBef>
                <a:spcPts val="1100"/>
              </a:spcBef>
              <a:spcAft>
                <a:spcPts val="0"/>
              </a:spcAft>
              <a:buClr>
                <a:schemeClr val="accent1"/>
              </a:buClr>
              <a:buSzPct val="100000"/>
              <a:buFont typeface="Noto Sans Symbols"/>
              <a:buChar char="•"/>
              <a:defRPr sz="1200" b="0" i="0" u="none" strike="noStrike" cap="none">
                <a:solidFill>
                  <a:srgbClr val="3F3F3F"/>
                </a:solidFill>
                <a:latin typeface="Questrial"/>
                <a:ea typeface="Questrial"/>
                <a:cs typeface="Questrial"/>
                <a:sym typeface="Questrial"/>
              </a:defRPr>
            </a:lvl4pPr>
            <a:lvl5pPr marL="2070100" marR="0" lvl="4" indent="-88900" algn="l" rtl="0">
              <a:lnSpc>
                <a:spcPct val="100000"/>
              </a:lnSpc>
              <a:spcBef>
                <a:spcPts val="1100"/>
              </a:spcBef>
              <a:spcAft>
                <a:spcPts val="0"/>
              </a:spcAft>
              <a:buClr>
                <a:schemeClr val="accent1"/>
              </a:buClr>
              <a:buSzPct val="100000"/>
              <a:buFont typeface="Noto Sans Symbols"/>
              <a:buChar char="•"/>
              <a:defRPr sz="1200" b="0" i="0" u="none" strike="noStrike" cap="none">
                <a:solidFill>
                  <a:srgbClr val="3F3F3F"/>
                </a:solidFill>
                <a:latin typeface="Questrial"/>
                <a:ea typeface="Questrial"/>
                <a:cs typeface="Questrial"/>
                <a:sym typeface="Questrial"/>
              </a:defRPr>
            </a:lvl5pPr>
            <a:lvl6pPr marL="2527300" marR="0" lvl="5" indent="-88900" algn="l" rtl="0">
              <a:lnSpc>
                <a:spcPct val="100000"/>
              </a:lnSpc>
              <a:spcBef>
                <a:spcPts val="1100"/>
              </a:spcBef>
              <a:spcAft>
                <a:spcPts val="0"/>
              </a:spcAft>
              <a:buClr>
                <a:schemeClr val="accent1"/>
              </a:buClr>
              <a:buSzPct val="100000"/>
              <a:buFont typeface="Noto Sans Symbols"/>
              <a:buChar char="•"/>
              <a:defRPr sz="1200" b="0" i="0" u="none" strike="noStrike" cap="none">
                <a:solidFill>
                  <a:srgbClr val="3F3F3F"/>
                </a:solidFill>
                <a:latin typeface="Questrial"/>
                <a:ea typeface="Questrial"/>
                <a:cs typeface="Questrial"/>
                <a:sym typeface="Questrial"/>
              </a:defRPr>
            </a:lvl6pPr>
            <a:lvl7pPr marL="2984500" marR="0" lvl="6" indent="-88900" algn="l" rtl="0">
              <a:lnSpc>
                <a:spcPct val="100000"/>
              </a:lnSpc>
              <a:spcBef>
                <a:spcPts val="1100"/>
              </a:spcBef>
              <a:spcAft>
                <a:spcPts val="0"/>
              </a:spcAft>
              <a:buClr>
                <a:schemeClr val="accent1"/>
              </a:buClr>
              <a:buSzPct val="100000"/>
              <a:buFont typeface="Noto Sans Symbols"/>
              <a:buChar char="•"/>
              <a:defRPr sz="1200" b="0" i="0" u="none" strike="noStrike" cap="none">
                <a:solidFill>
                  <a:srgbClr val="3F3F3F"/>
                </a:solidFill>
                <a:latin typeface="Questrial"/>
                <a:ea typeface="Questrial"/>
                <a:cs typeface="Questrial"/>
                <a:sym typeface="Questrial"/>
              </a:defRPr>
            </a:lvl7pPr>
            <a:lvl8pPr marL="3441700" marR="0" lvl="7" indent="-88900" algn="l" rtl="0">
              <a:lnSpc>
                <a:spcPct val="100000"/>
              </a:lnSpc>
              <a:spcBef>
                <a:spcPts val="1100"/>
              </a:spcBef>
              <a:spcAft>
                <a:spcPts val="0"/>
              </a:spcAft>
              <a:buClr>
                <a:schemeClr val="accent1"/>
              </a:buClr>
              <a:buSzPct val="100000"/>
              <a:buFont typeface="Noto Sans Symbols"/>
              <a:buChar char="•"/>
              <a:defRPr sz="1200" b="0" i="0" u="none" strike="noStrike" cap="none">
                <a:solidFill>
                  <a:srgbClr val="3F3F3F"/>
                </a:solidFill>
                <a:latin typeface="Questrial"/>
                <a:ea typeface="Questrial"/>
                <a:cs typeface="Questrial"/>
                <a:sym typeface="Questrial"/>
              </a:defRPr>
            </a:lvl8pPr>
            <a:lvl9pPr marL="3898900" marR="0" lvl="8" indent="-88900" algn="l" rtl="0">
              <a:lnSpc>
                <a:spcPct val="100000"/>
              </a:lnSpc>
              <a:spcBef>
                <a:spcPts val="1100"/>
              </a:spcBef>
              <a:spcAft>
                <a:spcPts val="0"/>
              </a:spcAft>
              <a:buClr>
                <a:schemeClr val="accent1"/>
              </a:buClr>
              <a:buSzPct val="100000"/>
              <a:buFont typeface="Noto Sans Symbols"/>
              <a:buChar char="•"/>
              <a:defRPr sz="1200" b="0" i="0" u="none" strike="noStrike" cap="none">
                <a:solidFill>
                  <a:srgbClr val="3F3F3F"/>
                </a:solidFill>
                <a:latin typeface="Questrial"/>
                <a:ea typeface="Questrial"/>
                <a:cs typeface="Questrial"/>
                <a:sym typeface="Questrial"/>
              </a:defRPr>
            </a:lvl9pPr>
          </a:lstStyle>
          <a:p>
            <a:endParaRPr/>
          </a:p>
        </p:txBody>
      </p:sp>
      <p:sp>
        <p:nvSpPr>
          <p:cNvPr id="207" name="Shape 207"/>
          <p:cNvSpPr txBox="1">
            <a:spLocks noGrp="1"/>
          </p:cNvSpPr>
          <p:nvPr>
            <p:ph type="dt" idx="10"/>
          </p:nvPr>
        </p:nvSpPr>
        <p:spPr>
          <a:xfrm>
            <a:off x="10361610" y="6130437"/>
            <a:ext cx="1146300" cy="370500"/>
          </a:xfrm>
          <a:prstGeom prst="rect">
            <a:avLst/>
          </a:prstGeom>
          <a:noFill/>
          <a:ln>
            <a:noFill/>
          </a:ln>
        </p:spPr>
        <p:txBody>
          <a:bodyPr lIns="91425" tIns="91425" rIns="91425" bIns="91425" anchor="ctr" anchorCtr="0"/>
          <a:lstStyle>
            <a:lvl1pPr marL="0" marR="0" lvl="0" indent="0" algn="r" rtl="0">
              <a:lnSpc>
                <a:spcPct val="100000"/>
              </a:lnSpc>
              <a:spcBef>
                <a:spcPts val="0"/>
              </a:spcBef>
              <a:spcAft>
                <a:spcPts val="0"/>
              </a:spcAft>
              <a:buClr>
                <a:srgbClr val="888888"/>
              </a:buClr>
              <a:buFont typeface="Questrial"/>
              <a:buNone/>
              <a:defRPr sz="900" b="0" i="0" u="none" strike="noStrike" cap="none">
                <a:solidFill>
                  <a:srgbClr val="888888"/>
                </a:solidFill>
                <a:latin typeface="Questrial"/>
                <a:ea typeface="Questrial"/>
                <a:cs typeface="Questrial"/>
                <a:sym typeface="Questrial"/>
              </a:defRPr>
            </a:lvl1pPr>
            <a:lvl2pPr marL="457200" marR="0" lvl="1"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2pPr>
            <a:lvl3pPr marL="914400" marR="0" lvl="2"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3pPr>
            <a:lvl4pPr marL="1371600" marR="0" lvl="3"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4pPr>
            <a:lvl5pPr marL="1828800" marR="0" lvl="4"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5pPr>
            <a:lvl6pPr marL="2286000" marR="0" lvl="5"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6pPr>
            <a:lvl7pPr marL="2743200" marR="0" lvl="6"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7pPr>
            <a:lvl8pPr marL="3200400" marR="0" lvl="7"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8pPr>
            <a:lvl9pPr marL="3657600" marR="0" lvl="8"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9pPr>
          </a:lstStyle>
          <a:p>
            <a:endParaRPr/>
          </a:p>
        </p:txBody>
      </p:sp>
      <p:sp>
        <p:nvSpPr>
          <p:cNvPr id="208" name="Shape 208"/>
          <p:cNvSpPr txBox="1">
            <a:spLocks noGrp="1"/>
          </p:cNvSpPr>
          <p:nvPr>
            <p:ph type="ftr" idx="11"/>
          </p:nvPr>
        </p:nvSpPr>
        <p:spPr>
          <a:xfrm>
            <a:off x="2589210" y="6135807"/>
            <a:ext cx="7620000" cy="3651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888888"/>
              </a:buClr>
              <a:buFont typeface="Questrial"/>
              <a:buNone/>
              <a:defRPr sz="900" b="0" i="0" u="none" strike="noStrike" cap="none">
                <a:solidFill>
                  <a:srgbClr val="888888"/>
                </a:solidFill>
                <a:latin typeface="Questrial"/>
                <a:ea typeface="Questrial"/>
                <a:cs typeface="Questrial"/>
                <a:sym typeface="Questrial"/>
              </a:defRPr>
            </a:lvl1pPr>
            <a:lvl2pPr marL="457200" marR="0" lvl="1"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2pPr>
            <a:lvl3pPr marL="914400" marR="0" lvl="2"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3pPr>
            <a:lvl4pPr marL="1371600" marR="0" lvl="3"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4pPr>
            <a:lvl5pPr marL="1828800" marR="0" lvl="4"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5pPr>
            <a:lvl6pPr marL="2286000" marR="0" lvl="5"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6pPr>
            <a:lvl7pPr marL="2743200" marR="0" lvl="6"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7pPr>
            <a:lvl8pPr marL="3200400" marR="0" lvl="7"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8pPr>
            <a:lvl9pPr marL="3657600" marR="0" lvl="8"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9pPr>
          </a:lstStyle>
          <a:p>
            <a:endParaRPr/>
          </a:p>
        </p:txBody>
      </p:sp>
      <p:sp>
        <p:nvSpPr>
          <p:cNvPr id="209" name="Shape 209"/>
          <p:cNvSpPr/>
          <p:nvPr/>
        </p:nvSpPr>
        <p:spPr>
          <a:xfrm rot="10800000" flipH="1">
            <a:off x="-4188" y="714370"/>
            <a:ext cx="1588500" cy="507300"/>
          </a:xfrm>
          <a:custGeom>
            <a:avLst/>
            <a:gdLst/>
            <a:ahLst/>
            <a:cxnLst/>
            <a:rect l="0" t="0" r="0" b="0"/>
            <a:pathLst>
              <a:path w="120000" h="120000" extrusionOk="0">
                <a:moveTo>
                  <a:pt x="120000" y="56412"/>
                </a:moveTo>
                <a:lnTo>
                  <a:pt x="102703" y="2256"/>
                </a:lnTo>
                <a:cubicBezTo>
                  <a:pt x="102586" y="1872"/>
                  <a:pt x="102443" y="1512"/>
                  <a:pt x="102326" y="1128"/>
                </a:cubicBezTo>
                <a:cubicBezTo>
                  <a:pt x="101976" y="0"/>
                  <a:pt x="101613" y="0"/>
                  <a:pt x="101250" y="0"/>
                </a:cubicBezTo>
                <a:lnTo>
                  <a:pt x="94398" y="0"/>
                </a:lnTo>
                <a:lnTo>
                  <a:pt x="0" y="840"/>
                </a:lnTo>
                <a:cubicBezTo>
                  <a:pt x="103" y="40560"/>
                  <a:pt x="220" y="80280"/>
                  <a:pt x="324" y="120000"/>
                </a:cubicBezTo>
                <a:lnTo>
                  <a:pt x="94398" y="119592"/>
                </a:lnTo>
                <a:lnTo>
                  <a:pt x="101250" y="119592"/>
                </a:lnTo>
                <a:cubicBezTo>
                  <a:pt x="101613" y="119592"/>
                  <a:pt x="101976" y="118464"/>
                  <a:pt x="102326" y="118464"/>
                </a:cubicBezTo>
                <a:cubicBezTo>
                  <a:pt x="102326" y="117336"/>
                  <a:pt x="102703" y="117336"/>
                  <a:pt x="102703" y="117336"/>
                </a:cubicBezTo>
                <a:lnTo>
                  <a:pt x="120000" y="63180"/>
                </a:lnTo>
                <a:cubicBezTo>
                  <a:pt x="120713" y="60924"/>
                  <a:pt x="120713" y="58668"/>
                  <a:pt x="120000" y="56412"/>
                </a:cubicBezTo>
                <a:close/>
              </a:path>
            </a:pathLst>
          </a:custGeom>
          <a:solidFill>
            <a:schemeClr val="accent1"/>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500" b="0" i="0" u="none" strike="noStrike" cap="none">
              <a:solidFill>
                <a:srgbClr val="000000"/>
              </a:solidFill>
              <a:latin typeface="Arial"/>
              <a:ea typeface="Arial"/>
              <a:cs typeface="Arial"/>
              <a:sym typeface="Arial"/>
            </a:endParaRPr>
          </a:p>
        </p:txBody>
      </p:sp>
      <p:sp>
        <p:nvSpPr>
          <p:cNvPr id="210" name="Shape 210"/>
          <p:cNvSpPr txBox="1">
            <a:spLocks noGrp="1"/>
          </p:cNvSpPr>
          <p:nvPr>
            <p:ph type="sldNum" idx="12"/>
          </p:nvPr>
        </p:nvSpPr>
        <p:spPr>
          <a:xfrm>
            <a:off x="531812" y="787781"/>
            <a:ext cx="779700" cy="365100"/>
          </a:xfrm>
          <a:prstGeom prst="rect">
            <a:avLst/>
          </a:prstGeom>
          <a:noFill/>
          <a:ln>
            <a:noFill/>
          </a:ln>
        </p:spPr>
        <p:txBody>
          <a:bodyPr lIns="91425" tIns="45700" rIns="91425" bIns="45700" anchor="ctr" anchorCtr="0">
            <a:noAutofit/>
          </a:bodyPr>
          <a:lstStyle/>
          <a:p>
            <a:pPr marL="0" marR="0" lvl="0" indent="0" algn="r" rtl="0">
              <a:lnSpc>
                <a:spcPct val="100000"/>
              </a:lnSpc>
              <a:spcBef>
                <a:spcPts val="0"/>
              </a:spcBef>
              <a:spcAft>
                <a:spcPts val="0"/>
              </a:spcAft>
              <a:buClr>
                <a:srgbClr val="FEFFFF"/>
              </a:buClr>
              <a:buSzPct val="25000"/>
              <a:buFont typeface="Questrial"/>
              <a:buNone/>
            </a:pPr>
            <a:fld id="{00000000-1234-1234-1234-123412341234}" type="slidenum">
              <a:rPr lang="en-US" sz="2000" b="0" i="0" u="none" strike="noStrike" cap="none">
                <a:solidFill>
                  <a:srgbClr val="FEFFFF"/>
                </a:solidFill>
                <a:latin typeface="Questrial"/>
                <a:ea typeface="Questrial"/>
                <a:cs typeface="Questrial"/>
                <a:sym typeface="Questrial"/>
              </a:rPr>
              <a:t>‹#›</a:t>
            </a:fld>
            <a:endParaRPr lang="en-US" sz="2000" b="0" i="0" u="none" strike="noStrike" cap="none">
              <a:solidFill>
                <a:srgbClr val="FEFFFF"/>
              </a:solidFill>
              <a:latin typeface="Questrial"/>
              <a:ea typeface="Questrial"/>
              <a:cs typeface="Questrial"/>
              <a:sym typeface="Quest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211"/>
        <p:cNvGrpSpPr/>
        <p:nvPr/>
      </p:nvGrpSpPr>
      <p:grpSpPr>
        <a:xfrm>
          <a:off x="0" y="0"/>
          <a:ext cx="0" cy="0"/>
          <a:chOff x="0" y="0"/>
          <a:chExt cx="0" cy="0"/>
        </a:xfrm>
      </p:grpSpPr>
      <p:sp>
        <p:nvSpPr>
          <p:cNvPr id="212" name="Shape 212"/>
          <p:cNvSpPr txBox="1">
            <a:spLocks noGrp="1"/>
          </p:cNvSpPr>
          <p:nvPr>
            <p:ph type="title"/>
          </p:nvPr>
        </p:nvSpPr>
        <p:spPr>
          <a:xfrm>
            <a:off x="2589210" y="2058750"/>
            <a:ext cx="8915100" cy="14688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262626"/>
              </a:buClr>
              <a:buFont typeface="Questrial"/>
              <a:buNone/>
              <a:defRPr sz="4000" b="0" i="0" u="none" strike="noStrike" cap="none">
                <a:solidFill>
                  <a:srgbClr val="262626"/>
                </a:solidFill>
                <a:latin typeface="Questrial"/>
                <a:ea typeface="Questrial"/>
                <a:cs typeface="Questrial"/>
                <a:sym typeface="Questrial"/>
              </a:defRPr>
            </a:lvl1pPr>
            <a:lvl2pPr marL="0" marR="0" lvl="1" indent="0" algn="l" rtl="0">
              <a:spcBef>
                <a:spcPts val="0"/>
              </a:spcBef>
              <a:buClr>
                <a:schemeClr val="dk2"/>
              </a:buClr>
              <a:buFont typeface="Arial"/>
              <a:buNone/>
              <a:defRPr sz="1900" b="0" i="0" u="none" strike="noStrike" cap="none">
                <a:solidFill>
                  <a:schemeClr val="dk2"/>
                </a:solidFill>
              </a:defRPr>
            </a:lvl2pPr>
            <a:lvl3pPr marL="0" marR="0" lvl="2" indent="0" algn="l" rtl="0">
              <a:spcBef>
                <a:spcPts val="0"/>
              </a:spcBef>
              <a:buClr>
                <a:schemeClr val="dk2"/>
              </a:buClr>
              <a:buFont typeface="Arial"/>
              <a:buNone/>
              <a:defRPr sz="1900" b="0" i="0" u="none" strike="noStrike" cap="none">
                <a:solidFill>
                  <a:schemeClr val="dk2"/>
                </a:solidFill>
              </a:defRPr>
            </a:lvl3pPr>
            <a:lvl4pPr marL="0" marR="0" lvl="3" indent="0" algn="l" rtl="0">
              <a:spcBef>
                <a:spcPts val="0"/>
              </a:spcBef>
              <a:buClr>
                <a:schemeClr val="dk2"/>
              </a:buClr>
              <a:buFont typeface="Arial"/>
              <a:buNone/>
              <a:defRPr sz="1900" b="0" i="0" u="none" strike="noStrike" cap="none">
                <a:solidFill>
                  <a:schemeClr val="dk2"/>
                </a:solidFill>
              </a:defRPr>
            </a:lvl4pPr>
            <a:lvl5pPr marL="0" marR="0" lvl="4" indent="0" algn="l" rtl="0">
              <a:spcBef>
                <a:spcPts val="0"/>
              </a:spcBef>
              <a:buClr>
                <a:schemeClr val="dk2"/>
              </a:buClr>
              <a:buFont typeface="Arial"/>
              <a:buNone/>
              <a:defRPr sz="1900" b="0" i="0" u="none" strike="noStrike" cap="none">
                <a:solidFill>
                  <a:schemeClr val="dk2"/>
                </a:solidFill>
              </a:defRPr>
            </a:lvl5pPr>
            <a:lvl6pPr marL="0" marR="0" lvl="5" indent="0" algn="l" rtl="0">
              <a:spcBef>
                <a:spcPts val="0"/>
              </a:spcBef>
              <a:buClr>
                <a:schemeClr val="dk2"/>
              </a:buClr>
              <a:buFont typeface="Arial"/>
              <a:buNone/>
              <a:defRPr sz="1900" b="0" i="0" u="none" strike="noStrike" cap="none">
                <a:solidFill>
                  <a:schemeClr val="dk2"/>
                </a:solidFill>
              </a:defRPr>
            </a:lvl6pPr>
            <a:lvl7pPr marL="0" marR="0" lvl="6" indent="0" algn="l" rtl="0">
              <a:spcBef>
                <a:spcPts val="0"/>
              </a:spcBef>
              <a:buClr>
                <a:schemeClr val="dk2"/>
              </a:buClr>
              <a:buFont typeface="Arial"/>
              <a:buNone/>
              <a:defRPr sz="1900" b="0" i="0" u="none" strike="noStrike" cap="none">
                <a:solidFill>
                  <a:schemeClr val="dk2"/>
                </a:solidFill>
              </a:defRPr>
            </a:lvl7pPr>
            <a:lvl8pPr marL="0" marR="0" lvl="7" indent="0" algn="l" rtl="0">
              <a:spcBef>
                <a:spcPts val="0"/>
              </a:spcBef>
              <a:buClr>
                <a:schemeClr val="dk2"/>
              </a:buClr>
              <a:buFont typeface="Arial"/>
              <a:buNone/>
              <a:defRPr sz="1900" b="0" i="0" u="none" strike="noStrike" cap="none">
                <a:solidFill>
                  <a:schemeClr val="dk2"/>
                </a:solidFill>
              </a:defRPr>
            </a:lvl8pPr>
            <a:lvl9pPr marL="0" marR="0" lvl="8" indent="0" algn="l" rtl="0">
              <a:spcBef>
                <a:spcPts val="0"/>
              </a:spcBef>
              <a:buClr>
                <a:schemeClr val="dk2"/>
              </a:buClr>
              <a:buFont typeface="Arial"/>
              <a:buNone/>
              <a:defRPr sz="1900" b="0" i="0" u="none" strike="noStrike" cap="none">
                <a:solidFill>
                  <a:schemeClr val="dk2"/>
                </a:solidFill>
              </a:defRPr>
            </a:lvl9pPr>
          </a:lstStyle>
          <a:p>
            <a:endParaRPr/>
          </a:p>
        </p:txBody>
      </p:sp>
      <p:sp>
        <p:nvSpPr>
          <p:cNvPr id="213" name="Shape 213"/>
          <p:cNvSpPr txBox="1">
            <a:spLocks noGrp="1"/>
          </p:cNvSpPr>
          <p:nvPr>
            <p:ph type="body" idx="1"/>
          </p:nvPr>
        </p:nvSpPr>
        <p:spPr>
          <a:xfrm>
            <a:off x="2589210" y="3530128"/>
            <a:ext cx="8915100" cy="860400"/>
          </a:xfrm>
          <a:prstGeom prst="rect">
            <a:avLst/>
          </a:prstGeom>
          <a:noFill/>
          <a:ln>
            <a:noFill/>
          </a:ln>
        </p:spPr>
        <p:txBody>
          <a:bodyPr lIns="91425" tIns="91425" rIns="91425" bIns="91425" anchor="t" anchorCtr="0"/>
          <a:lstStyle>
            <a:lvl1pPr marL="0" marR="0" lvl="0" indent="0" algn="l" rtl="0">
              <a:lnSpc>
                <a:spcPct val="100000"/>
              </a:lnSpc>
              <a:spcBef>
                <a:spcPts val="1100"/>
              </a:spcBef>
              <a:spcAft>
                <a:spcPts val="0"/>
              </a:spcAft>
              <a:buClr>
                <a:schemeClr val="accent1"/>
              </a:buClr>
              <a:buFont typeface="Noto Sans Symbols"/>
              <a:buNone/>
              <a:defRPr sz="2000" b="0" i="0" u="none" strike="noStrike" cap="none">
                <a:solidFill>
                  <a:srgbClr val="595959"/>
                </a:solidFill>
                <a:latin typeface="Questrial"/>
                <a:ea typeface="Questrial"/>
                <a:cs typeface="Questrial"/>
                <a:sym typeface="Questrial"/>
              </a:defRPr>
            </a:lvl1pPr>
            <a:lvl2pPr marL="457200" marR="0" lvl="1" indent="0" algn="l" rtl="0">
              <a:lnSpc>
                <a:spcPct val="100000"/>
              </a:lnSpc>
              <a:spcBef>
                <a:spcPts val="1100"/>
              </a:spcBef>
              <a:spcAft>
                <a:spcPts val="0"/>
              </a:spcAft>
              <a:buClr>
                <a:schemeClr val="accent1"/>
              </a:buClr>
              <a:buFont typeface="Noto Sans Symbols"/>
              <a:buNone/>
              <a:defRPr sz="1900" b="0" i="0" u="none" strike="noStrike" cap="none">
                <a:solidFill>
                  <a:srgbClr val="888888"/>
                </a:solidFill>
                <a:latin typeface="Questrial"/>
                <a:ea typeface="Questrial"/>
                <a:cs typeface="Questrial"/>
                <a:sym typeface="Questrial"/>
              </a:defRPr>
            </a:lvl2pPr>
            <a:lvl3pPr marL="914400" marR="0" lvl="2" indent="0" algn="l" rtl="0">
              <a:lnSpc>
                <a:spcPct val="100000"/>
              </a:lnSpc>
              <a:spcBef>
                <a:spcPts val="1100"/>
              </a:spcBef>
              <a:spcAft>
                <a:spcPts val="0"/>
              </a:spcAft>
              <a:buClr>
                <a:schemeClr val="accent1"/>
              </a:buClr>
              <a:buFont typeface="Noto Sans Symbols"/>
              <a:buNone/>
              <a:defRPr sz="1600" b="0" i="0" u="none" strike="noStrike" cap="none">
                <a:solidFill>
                  <a:srgbClr val="888888"/>
                </a:solidFill>
                <a:latin typeface="Questrial"/>
                <a:ea typeface="Questrial"/>
                <a:cs typeface="Questrial"/>
                <a:sym typeface="Questrial"/>
              </a:defRPr>
            </a:lvl3pPr>
            <a:lvl4pPr marL="1371600" marR="0" lvl="3" indent="0" algn="l" rtl="0">
              <a:lnSpc>
                <a:spcPct val="100000"/>
              </a:lnSpc>
              <a:spcBef>
                <a:spcPts val="1100"/>
              </a:spcBef>
              <a:spcAft>
                <a:spcPts val="0"/>
              </a:spcAft>
              <a:buClr>
                <a:schemeClr val="accent1"/>
              </a:buClr>
              <a:buFont typeface="Noto Sans Symbols"/>
              <a:buNone/>
              <a:defRPr sz="1500" b="0" i="0" u="none" strike="noStrike" cap="none">
                <a:solidFill>
                  <a:srgbClr val="888888"/>
                </a:solidFill>
                <a:latin typeface="Questrial"/>
                <a:ea typeface="Questrial"/>
                <a:cs typeface="Questrial"/>
                <a:sym typeface="Questrial"/>
              </a:defRPr>
            </a:lvl4pPr>
            <a:lvl5pPr marL="1828800" marR="0" lvl="4" indent="0" algn="l" rtl="0">
              <a:lnSpc>
                <a:spcPct val="100000"/>
              </a:lnSpc>
              <a:spcBef>
                <a:spcPts val="1100"/>
              </a:spcBef>
              <a:spcAft>
                <a:spcPts val="0"/>
              </a:spcAft>
              <a:buClr>
                <a:schemeClr val="accent1"/>
              </a:buClr>
              <a:buFont typeface="Noto Sans Symbols"/>
              <a:buNone/>
              <a:defRPr sz="1500" b="0" i="0" u="none" strike="noStrike" cap="none">
                <a:solidFill>
                  <a:srgbClr val="888888"/>
                </a:solidFill>
                <a:latin typeface="Questrial"/>
                <a:ea typeface="Questrial"/>
                <a:cs typeface="Questrial"/>
                <a:sym typeface="Questrial"/>
              </a:defRPr>
            </a:lvl5pPr>
            <a:lvl6pPr marL="2286000" marR="0" lvl="5" indent="0" algn="l" rtl="0">
              <a:lnSpc>
                <a:spcPct val="100000"/>
              </a:lnSpc>
              <a:spcBef>
                <a:spcPts val="1100"/>
              </a:spcBef>
              <a:spcAft>
                <a:spcPts val="0"/>
              </a:spcAft>
              <a:buClr>
                <a:schemeClr val="accent1"/>
              </a:buClr>
              <a:buFont typeface="Noto Sans Symbols"/>
              <a:buNone/>
              <a:defRPr sz="1500" b="0" i="0" u="none" strike="noStrike" cap="none">
                <a:solidFill>
                  <a:srgbClr val="888888"/>
                </a:solidFill>
                <a:latin typeface="Questrial"/>
                <a:ea typeface="Questrial"/>
                <a:cs typeface="Questrial"/>
                <a:sym typeface="Questrial"/>
              </a:defRPr>
            </a:lvl6pPr>
            <a:lvl7pPr marL="2743200" marR="0" lvl="6" indent="0" algn="l" rtl="0">
              <a:lnSpc>
                <a:spcPct val="100000"/>
              </a:lnSpc>
              <a:spcBef>
                <a:spcPts val="1100"/>
              </a:spcBef>
              <a:spcAft>
                <a:spcPts val="0"/>
              </a:spcAft>
              <a:buClr>
                <a:schemeClr val="accent1"/>
              </a:buClr>
              <a:buFont typeface="Noto Sans Symbols"/>
              <a:buNone/>
              <a:defRPr sz="1500" b="0" i="0" u="none" strike="noStrike" cap="none">
                <a:solidFill>
                  <a:srgbClr val="888888"/>
                </a:solidFill>
                <a:latin typeface="Questrial"/>
                <a:ea typeface="Questrial"/>
                <a:cs typeface="Questrial"/>
                <a:sym typeface="Questrial"/>
              </a:defRPr>
            </a:lvl7pPr>
            <a:lvl8pPr marL="3200400" marR="0" lvl="7" indent="0" algn="l" rtl="0">
              <a:lnSpc>
                <a:spcPct val="100000"/>
              </a:lnSpc>
              <a:spcBef>
                <a:spcPts val="1100"/>
              </a:spcBef>
              <a:spcAft>
                <a:spcPts val="0"/>
              </a:spcAft>
              <a:buClr>
                <a:schemeClr val="accent1"/>
              </a:buClr>
              <a:buFont typeface="Noto Sans Symbols"/>
              <a:buNone/>
              <a:defRPr sz="1500" b="0" i="0" u="none" strike="noStrike" cap="none">
                <a:solidFill>
                  <a:srgbClr val="888888"/>
                </a:solidFill>
                <a:latin typeface="Questrial"/>
                <a:ea typeface="Questrial"/>
                <a:cs typeface="Questrial"/>
                <a:sym typeface="Questrial"/>
              </a:defRPr>
            </a:lvl8pPr>
            <a:lvl9pPr marL="3657600" marR="0" lvl="8" indent="0" algn="l" rtl="0">
              <a:lnSpc>
                <a:spcPct val="100000"/>
              </a:lnSpc>
              <a:spcBef>
                <a:spcPts val="1100"/>
              </a:spcBef>
              <a:spcAft>
                <a:spcPts val="0"/>
              </a:spcAft>
              <a:buClr>
                <a:schemeClr val="accent1"/>
              </a:buClr>
              <a:buFont typeface="Noto Sans Symbols"/>
              <a:buNone/>
              <a:defRPr sz="1500" b="0" i="0" u="none" strike="noStrike" cap="none">
                <a:solidFill>
                  <a:srgbClr val="888888"/>
                </a:solidFill>
                <a:latin typeface="Questrial"/>
                <a:ea typeface="Questrial"/>
                <a:cs typeface="Questrial"/>
                <a:sym typeface="Questrial"/>
              </a:defRPr>
            </a:lvl9pPr>
          </a:lstStyle>
          <a:p>
            <a:endParaRPr/>
          </a:p>
        </p:txBody>
      </p:sp>
      <p:sp>
        <p:nvSpPr>
          <p:cNvPr id="214" name="Shape 214"/>
          <p:cNvSpPr txBox="1">
            <a:spLocks noGrp="1"/>
          </p:cNvSpPr>
          <p:nvPr>
            <p:ph type="dt" idx="10"/>
          </p:nvPr>
        </p:nvSpPr>
        <p:spPr>
          <a:xfrm>
            <a:off x="10361610" y="6130437"/>
            <a:ext cx="1146300" cy="370500"/>
          </a:xfrm>
          <a:prstGeom prst="rect">
            <a:avLst/>
          </a:prstGeom>
          <a:noFill/>
          <a:ln>
            <a:noFill/>
          </a:ln>
        </p:spPr>
        <p:txBody>
          <a:bodyPr lIns="91425" tIns="91425" rIns="91425" bIns="91425" anchor="ctr" anchorCtr="0"/>
          <a:lstStyle>
            <a:lvl1pPr marL="0" marR="0" lvl="0" indent="0" algn="r" rtl="0">
              <a:lnSpc>
                <a:spcPct val="100000"/>
              </a:lnSpc>
              <a:spcBef>
                <a:spcPts val="0"/>
              </a:spcBef>
              <a:spcAft>
                <a:spcPts val="0"/>
              </a:spcAft>
              <a:buClr>
                <a:srgbClr val="888888"/>
              </a:buClr>
              <a:buFont typeface="Questrial"/>
              <a:buNone/>
              <a:defRPr sz="900" b="0" i="0" u="none" strike="noStrike" cap="none">
                <a:solidFill>
                  <a:srgbClr val="888888"/>
                </a:solidFill>
                <a:latin typeface="Questrial"/>
                <a:ea typeface="Questrial"/>
                <a:cs typeface="Questrial"/>
                <a:sym typeface="Questrial"/>
              </a:defRPr>
            </a:lvl1pPr>
            <a:lvl2pPr marL="457200" marR="0" lvl="1"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2pPr>
            <a:lvl3pPr marL="914400" marR="0" lvl="2"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3pPr>
            <a:lvl4pPr marL="1371600" marR="0" lvl="3"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4pPr>
            <a:lvl5pPr marL="1828800" marR="0" lvl="4"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5pPr>
            <a:lvl6pPr marL="2286000" marR="0" lvl="5"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6pPr>
            <a:lvl7pPr marL="2743200" marR="0" lvl="6"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7pPr>
            <a:lvl8pPr marL="3200400" marR="0" lvl="7"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8pPr>
            <a:lvl9pPr marL="3657600" marR="0" lvl="8"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9pPr>
          </a:lstStyle>
          <a:p>
            <a:endParaRPr/>
          </a:p>
        </p:txBody>
      </p:sp>
      <p:sp>
        <p:nvSpPr>
          <p:cNvPr id="215" name="Shape 215"/>
          <p:cNvSpPr txBox="1">
            <a:spLocks noGrp="1"/>
          </p:cNvSpPr>
          <p:nvPr>
            <p:ph type="ftr" idx="11"/>
          </p:nvPr>
        </p:nvSpPr>
        <p:spPr>
          <a:xfrm>
            <a:off x="2589210" y="6135807"/>
            <a:ext cx="7620000" cy="3651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888888"/>
              </a:buClr>
              <a:buFont typeface="Questrial"/>
              <a:buNone/>
              <a:defRPr sz="900" b="0" i="0" u="none" strike="noStrike" cap="none">
                <a:solidFill>
                  <a:srgbClr val="888888"/>
                </a:solidFill>
                <a:latin typeface="Questrial"/>
                <a:ea typeface="Questrial"/>
                <a:cs typeface="Questrial"/>
                <a:sym typeface="Questrial"/>
              </a:defRPr>
            </a:lvl1pPr>
            <a:lvl2pPr marL="457200" marR="0" lvl="1"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2pPr>
            <a:lvl3pPr marL="914400" marR="0" lvl="2"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3pPr>
            <a:lvl4pPr marL="1371600" marR="0" lvl="3"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4pPr>
            <a:lvl5pPr marL="1828800" marR="0" lvl="4"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5pPr>
            <a:lvl6pPr marL="2286000" marR="0" lvl="5"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6pPr>
            <a:lvl7pPr marL="2743200" marR="0" lvl="6"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7pPr>
            <a:lvl8pPr marL="3200400" marR="0" lvl="7"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8pPr>
            <a:lvl9pPr marL="3657600" marR="0" lvl="8"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9pPr>
          </a:lstStyle>
          <a:p>
            <a:endParaRPr/>
          </a:p>
        </p:txBody>
      </p:sp>
      <p:sp>
        <p:nvSpPr>
          <p:cNvPr id="216" name="Shape 216"/>
          <p:cNvSpPr/>
          <p:nvPr/>
        </p:nvSpPr>
        <p:spPr>
          <a:xfrm rot="10800000" flipH="1">
            <a:off x="-4188" y="3178171"/>
            <a:ext cx="1588500" cy="507300"/>
          </a:xfrm>
          <a:custGeom>
            <a:avLst/>
            <a:gdLst/>
            <a:ahLst/>
            <a:cxnLst/>
            <a:rect l="0" t="0" r="0" b="0"/>
            <a:pathLst>
              <a:path w="120000" h="120000" extrusionOk="0">
                <a:moveTo>
                  <a:pt x="120000" y="56412"/>
                </a:moveTo>
                <a:lnTo>
                  <a:pt x="102703" y="2256"/>
                </a:lnTo>
                <a:cubicBezTo>
                  <a:pt x="102586" y="1872"/>
                  <a:pt x="102443" y="1512"/>
                  <a:pt x="102326" y="1128"/>
                </a:cubicBezTo>
                <a:cubicBezTo>
                  <a:pt x="101976" y="0"/>
                  <a:pt x="101613" y="0"/>
                  <a:pt x="101250" y="0"/>
                </a:cubicBezTo>
                <a:lnTo>
                  <a:pt x="94398" y="0"/>
                </a:lnTo>
                <a:lnTo>
                  <a:pt x="0" y="840"/>
                </a:lnTo>
                <a:cubicBezTo>
                  <a:pt x="103" y="40560"/>
                  <a:pt x="220" y="80280"/>
                  <a:pt x="324" y="120000"/>
                </a:cubicBezTo>
                <a:lnTo>
                  <a:pt x="94398" y="119592"/>
                </a:lnTo>
                <a:lnTo>
                  <a:pt x="101250" y="119592"/>
                </a:lnTo>
                <a:cubicBezTo>
                  <a:pt x="101613" y="119592"/>
                  <a:pt x="101976" y="118464"/>
                  <a:pt x="102326" y="118464"/>
                </a:cubicBezTo>
                <a:cubicBezTo>
                  <a:pt x="102326" y="117336"/>
                  <a:pt x="102703" y="117336"/>
                  <a:pt x="102703" y="117336"/>
                </a:cubicBezTo>
                <a:lnTo>
                  <a:pt x="120000" y="63180"/>
                </a:lnTo>
                <a:cubicBezTo>
                  <a:pt x="120713" y="60924"/>
                  <a:pt x="120713" y="58668"/>
                  <a:pt x="120000" y="56412"/>
                </a:cubicBezTo>
                <a:close/>
              </a:path>
            </a:pathLst>
          </a:custGeom>
          <a:solidFill>
            <a:schemeClr val="accent1"/>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500" b="0" i="0" u="none" strike="noStrike" cap="none">
              <a:solidFill>
                <a:srgbClr val="000000"/>
              </a:solidFill>
              <a:latin typeface="Arial"/>
              <a:ea typeface="Arial"/>
              <a:cs typeface="Arial"/>
              <a:sym typeface="Arial"/>
            </a:endParaRPr>
          </a:p>
        </p:txBody>
      </p:sp>
      <p:sp>
        <p:nvSpPr>
          <p:cNvPr id="217" name="Shape 217"/>
          <p:cNvSpPr txBox="1">
            <a:spLocks noGrp="1"/>
          </p:cNvSpPr>
          <p:nvPr>
            <p:ph type="sldNum" idx="12"/>
          </p:nvPr>
        </p:nvSpPr>
        <p:spPr>
          <a:xfrm>
            <a:off x="531812" y="3244139"/>
            <a:ext cx="779700" cy="365100"/>
          </a:xfrm>
          <a:prstGeom prst="rect">
            <a:avLst/>
          </a:prstGeom>
          <a:noFill/>
          <a:ln>
            <a:noFill/>
          </a:ln>
        </p:spPr>
        <p:txBody>
          <a:bodyPr lIns="91425" tIns="45700" rIns="91425" bIns="45700" anchor="ctr" anchorCtr="0">
            <a:noAutofit/>
          </a:bodyPr>
          <a:lstStyle/>
          <a:p>
            <a:pPr marL="0" marR="0" lvl="0" indent="0" algn="r" rtl="0">
              <a:lnSpc>
                <a:spcPct val="100000"/>
              </a:lnSpc>
              <a:spcBef>
                <a:spcPts val="0"/>
              </a:spcBef>
              <a:spcAft>
                <a:spcPts val="0"/>
              </a:spcAft>
              <a:buClr>
                <a:srgbClr val="FEFFFF"/>
              </a:buClr>
              <a:buSzPct val="25000"/>
              <a:buFont typeface="Questrial"/>
              <a:buNone/>
            </a:pPr>
            <a:fld id="{00000000-1234-1234-1234-123412341234}" type="slidenum">
              <a:rPr lang="en-US" sz="2000" b="0" i="0" u="none" strike="noStrike" cap="none">
                <a:solidFill>
                  <a:srgbClr val="FEFFFF"/>
                </a:solidFill>
                <a:latin typeface="Questrial"/>
                <a:ea typeface="Questrial"/>
                <a:cs typeface="Questrial"/>
                <a:sym typeface="Questrial"/>
              </a:rPr>
              <a:t>‹#›</a:t>
            </a:fld>
            <a:endParaRPr lang="en-US" sz="2000" b="0" i="0" u="none" strike="noStrike" cap="none">
              <a:solidFill>
                <a:srgbClr val="FEFFFF"/>
              </a:solidFill>
              <a:latin typeface="Questrial"/>
              <a:ea typeface="Questrial"/>
              <a:cs typeface="Questrial"/>
              <a:sym typeface="Quest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49"/>
        <p:cNvGrpSpPr/>
        <p:nvPr/>
      </p:nvGrpSpPr>
      <p:grpSpPr>
        <a:xfrm>
          <a:off x="0" y="0"/>
          <a:ext cx="0" cy="0"/>
          <a:chOff x="0" y="0"/>
          <a:chExt cx="0" cy="0"/>
        </a:xfrm>
      </p:grpSpPr>
      <p:sp>
        <p:nvSpPr>
          <p:cNvPr id="50" name="Shape 50"/>
          <p:cNvSpPr txBox="1">
            <a:spLocks noGrp="1"/>
          </p:cNvSpPr>
          <p:nvPr>
            <p:ph type="title"/>
          </p:nvPr>
        </p:nvSpPr>
        <p:spPr>
          <a:xfrm>
            <a:off x="2592925" y="624110"/>
            <a:ext cx="8911685" cy="1280889"/>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262626"/>
              </a:buClr>
              <a:buFont typeface="Questrial"/>
              <a:buNone/>
              <a:defRPr sz="3600" b="0" i="0" u="none" strike="noStrike" cap="none">
                <a:solidFill>
                  <a:srgbClr val="262626"/>
                </a:solidFill>
                <a:latin typeface="Questrial"/>
                <a:ea typeface="Questrial"/>
                <a:cs typeface="Questrial"/>
                <a:sym typeface="Questrial"/>
              </a:defRPr>
            </a:lvl1pPr>
            <a:lvl2pPr marL="0" marR="0" lvl="1" indent="0" algn="l" rtl="0">
              <a:spcBef>
                <a:spcPts val="0"/>
              </a:spcBef>
              <a:buClr>
                <a:schemeClr val="dk2"/>
              </a:buClr>
              <a:buFont typeface="Arial"/>
              <a:buNone/>
              <a:defRPr sz="1800" b="0" i="0" u="none" strike="noStrike" cap="none">
                <a:solidFill>
                  <a:schemeClr val="dk2"/>
                </a:solidFill>
              </a:defRPr>
            </a:lvl2pPr>
            <a:lvl3pPr marL="0" marR="0" lvl="2" indent="0" algn="l" rtl="0">
              <a:spcBef>
                <a:spcPts val="0"/>
              </a:spcBef>
              <a:buClr>
                <a:schemeClr val="dk2"/>
              </a:buClr>
              <a:buFont typeface="Arial"/>
              <a:buNone/>
              <a:defRPr sz="1800" b="0" i="0" u="none" strike="noStrike" cap="none">
                <a:solidFill>
                  <a:schemeClr val="dk2"/>
                </a:solidFill>
              </a:defRPr>
            </a:lvl3pPr>
            <a:lvl4pPr marL="0" marR="0" lvl="3" indent="0" algn="l" rtl="0">
              <a:spcBef>
                <a:spcPts val="0"/>
              </a:spcBef>
              <a:buClr>
                <a:schemeClr val="dk2"/>
              </a:buClr>
              <a:buFont typeface="Arial"/>
              <a:buNone/>
              <a:defRPr sz="1800" b="0" i="0" u="none" strike="noStrike" cap="none">
                <a:solidFill>
                  <a:schemeClr val="dk2"/>
                </a:solidFill>
              </a:defRPr>
            </a:lvl4pPr>
            <a:lvl5pPr marL="0" marR="0" lvl="4" indent="0" algn="l" rtl="0">
              <a:spcBef>
                <a:spcPts val="0"/>
              </a:spcBef>
              <a:buClr>
                <a:schemeClr val="dk2"/>
              </a:buClr>
              <a:buFont typeface="Arial"/>
              <a:buNone/>
              <a:defRPr sz="1800" b="0" i="0" u="none" strike="noStrike" cap="none">
                <a:solidFill>
                  <a:schemeClr val="dk2"/>
                </a:solidFill>
              </a:defRPr>
            </a:lvl5pPr>
            <a:lvl6pPr marL="0" marR="0" lvl="5" indent="0" algn="l" rtl="0">
              <a:spcBef>
                <a:spcPts val="0"/>
              </a:spcBef>
              <a:buClr>
                <a:schemeClr val="dk2"/>
              </a:buClr>
              <a:buFont typeface="Arial"/>
              <a:buNone/>
              <a:defRPr sz="1800" b="0" i="0" u="none" strike="noStrike" cap="none">
                <a:solidFill>
                  <a:schemeClr val="dk2"/>
                </a:solidFill>
              </a:defRPr>
            </a:lvl6pPr>
            <a:lvl7pPr marL="0" marR="0" lvl="6" indent="0" algn="l" rtl="0">
              <a:spcBef>
                <a:spcPts val="0"/>
              </a:spcBef>
              <a:buClr>
                <a:schemeClr val="dk2"/>
              </a:buClr>
              <a:buFont typeface="Arial"/>
              <a:buNone/>
              <a:defRPr sz="1800" b="0" i="0" u="none" strike="noStrike" cap="none">
                <a:solidFill>
                  <a:schemeClr val="dk2"/>
                </a:solidFill>
              </a:defRPr>
            </a:lvl7pPr>
            <a:lvl8pPr marL="0" marR="0" lvl="7" indent="0" algn="l" rtl="0">
              <a:spcBef>
                <a:spcPts val="0"/>
              </a:spcBef>
              <a:buClr>
                <a:schemeClr val="dk2"/>
              </a:buClr>
              <a:buFont typeface="Arial"/>
              <a:buNone/>
              <a:defRPr sz="1800" b="0" i="0" u="none" strike="noStrike" cap="none">
                <a:solidFill>
                  <a:schemeClr val="dk2"/>
                </a:solidFill>
              </a:defRPr>
            </a:lvl8pPr>
            <a:lvl9pPr marL="0" marR="0" lvl="8" indent="0" algn="l" rtl="0">
              <a:spcBef>
                <a:spcPts val="0"/>
              </a:spcBef>
              <a:buClr>
                <a:schemeClr val="dk2"/>
              </a:buClr>
              <a:buFont typeface="Arial"/>
              <a:buNone/>
              <a:defRPr sz="1800" b="0" i="0" u="none" strike="noStrike" cap="none">
                <a:solidFill>
                  <a:schemeClr val="dk2"/>
                </a:solidFill>
              </a:defRPr>
            </a:lvl9pPr>
          </a:lstStyle>
          <a:p>
            <a:endParaRPr/>
          </a:p>
        </p:txBody>
      </p:sp>
      <p:sp>
        <p:nvSpPr>
          <p:cNvPr id="51" name="Shape 51"/>
          <p:cNvSpPr txBox="1">
            <a:spLocks noGrp="1"/>
          </p:cNvSpPr>
          <p:nvPr>
            <p:ph type="body" idx="1"/>
          </p:nvPr>
        </p:nvSpPr>
        <p:spPr>
          <a:xfrm>
            <a:off x="2589210" y="2133600"/>
            <a:ext cx="8915400" cy="3777622"/>
          </a:xfrm>
          <a:prstGeom prst="rect">
            <a:avLst/>
          </a:prstGeom>
          <a:noFill/>
          <a:ln>
            <a:noFill/>
          </a:ln>
        </p:spPr>
        <p:txBody>
          <a:bodyPr lIns="91425" tIns="91425" rIns="91425" bIns="91425" anchor="t" anchorCtr="0"/>
          <a:lstStyle>
            <a:lvl1pPr marL="342900" marR="0" lvl="0" indent="-114300" algn="l" rtl="0">
              <a:lnSpc>
                <a:spcPct val="100000"/>
              </a:lnSpc>
              <a:spcBef>
                <a:spcPts val="1000"/>
              </a:spcBef>
              <a:spcAft>
                <a:spcPts val="0"/>
              </a:spcAft>
              <a:buClr>
                <a:schemeClr val="accent1"/>
              </a:buClr>
              <a:buSzPct val="100000"/>
              <a:buFont typeface="Noto Sans Symbols"/>
              <a:buChar char="•"/>
              <a:defRPr sz="1800" b="0" i="0" u="none" strike="noStrike" cap="none">
                <a:solidFill>
                  <a:srgbClr val="3F3F3F"/>
                </a:solidFill>
                <a:latin typeface="Questrial"/>
                <a:ea typeface="Questrial"/>
                <a:cs typeface="Questrial"/>
                <a:sym typeface="Questrial"/>
              </a:defRPr>
            </a:lvl1pPr>
            <a:lvl2pPr marL="742950" marR="0" lvl="1" indent="-82550" algn="l" rtl="0">
              <a:lnSpc>
                <a:spcPct val="100000"/>
              </a:lnSpc>
              <a:spcBef>
                <a:spcPts val="1000"/>
              </a:spcBef>
              <a:spcAft>
                <a:spcPts val="0"/>
              </a:spcAft>
              <a:buClr>
                <a:schemeClr val="accent1"/>
              </a:buClr>
              <a:buSzPct val="100000"/>
              <a:buFont typeface="Noto Sans Symbols"/>
              <a:buChar char="•"/>
              <a:defRPr sz="1600" b="0" i="0" u="none" strike="noStrike" cap="none">
                <a:solidFill>
                  <a:srgbClr val="3F3F3F"/>
                </a:solidFill>
                <a:latin typeface="Questrial"/>
                <a:ea typeface="Questrial"/>
                <a:cs typeface="Questrial"/>
                <a:sym typeface="Questrial"/>
              </a:defRPr>
            </a:lvl2pPr>
            <a:lvl3pPr marL="1143000" marR="0" lvl="2" indent="-50800" algn="l" rtl="0">
              <a:lnSpc>
                <a:spcPct val="100000"/>
              </a:lnSpc>
              <a:spcBef>
                <a:spcPts val="1000"/>
              </a:spcBef>
              <a:spcAft>
                <a:spcPts val="0"/>
              </a:spcAft>
              <a:buClr>
                <a:schemeClr val="accent1"/>
              </a:buClr>
              <a:buSzPct val="100000"/>
              <a:buFont typeface="Noto Sans Symbols"/>
              <a:buChar char="•"/>
              <a:defRPr sz="1400" b="0" i="0" u="none" strike="noStrike" cap="none">
                <a:solidFill>
                  <a:srgbClr val="3F3F3F"/>
                </a:solidFill>
                <a:latin typeface="Questrial"/>
                <a:ea typeface="Questrial"/>
                <a:cs typeface="Questrial"/>
                <a:sym typeface="Questrial"/>
              </a:defRPr>
            </a:lvl3pPr>
            <a:lvl4pPr marL="1600200" marR="0" lvl="3" indent="-76200" algn="l" rtl="0">
              <a:lnSpc>
                <a:spcPct val="100000"/>
              </a:lnSpc>
              <a:spcBef>
                <a:spcPts val="1000"/>
              </a:spcBef>
              <a:spcAft>
                <a:spcPts val="0"/>
              </a:spcAft>
              <a:buClr>
                <a:schemeClr val="accent1"/>
              </a:buClr>
              <a:buSzPct val="100000"/>
              <a:buFont typeface="Noto Sans Symbols"/>
              <a:buChar char="•"/>
              <a:defRPr sz="1200" b="0" i="0" u="none" strike="noStrike" cap="none">
                <a:solidFill>
                  <a:srgbClr val="3F3F3F"/>
                </a:solidFill>
                <a:latin typeface="Questrial"/>
                <a:ea typeface="Questrial"/>
                <a:cs typeface="Questrial"/>
                <a:sym typeface="Questrial"/>
              </a:defRPr>
            </a:lvl4pPr>
            <a:lvl5pPr marL="2057400" marR="0" lvl="4" indent="-76200" algn="l" rtl="0">
              <a:lnSpc>
                <a:spcPct val="100000"/>
              </a:lnSpc>
              <a:spcBef>
                <a:spcPts val="1000"/>
              </a:spcBef>
              <a:spcAft>
                <a:spcPts val="0"/>
              </a:spcAft>
              <a:buClr>
                <a:schemeClr val="accent1"/>
              </a:buClr>
              <a:buSzPct val="100000"/>
              <a:buFont typeface="Noto Sans Symbols"/>
              <a:buChar char="•"/>
              <a:defRPr sz="1200" b="0" i="0" u="none" strike="noStrike" cap="none">
                <a:solidFill>
                  <a:srgbClr val="3F3F3F"/>
                </a:solidFill>
                <a:latin typeface="Questrial"/>
                <a:ea typeface="Questrial"/>
                <a:cs typeface="Questrial"/>
                <a:sym typeface="Questrial"/>
              </a:defRPr>
            </a:lvl5pPr>
            <a:lvl6pPr marL="2514600" marR="0" lvl="5" indent="-76200" algn="l" rtl="0">
              <a:lnSpc>
                <a:spcPct val="100000"/>
              </a:lnSpc>
              <a:spcBef>
                <a:spcPts val="1000"/>
              </a:spcBef>
              <a:spcAft>
                <a:spcPts val="0"/>
              </a:spcAft>
              <a:buClr>
                <a:schemeClr val="accent1"/>
              </a:buClr>
              <a:buSzPct val="100000"/>
              <a:buFont typeface="Noto Sans Symbols"/>
              <a:buChar char="•"/>
              <a:defRPr sz="1200" b="0" i="0" u="none" strike="noStrike" cap="none">
                <a:solidFill>
                  <a:srgbClr val="3F3F3F"/>
                </a:solidFill>
                <a:latin typeface="Questrial"/>
                <a:ea typeface="Questrial"/>
                <a:cs typeface="Questrial"/>
                <a:sym typeface="Questrial"/>
              </a:defRPr>
            </a:lvl6pPr>
            <a:lvl7pPr marL="2971800" marR="0" lvl="6" indent="-76200" algn="l" rtl="0">
              <a:lnSpc>
                <a:spcPct val="100000"/>
              </a:lnSpc>
              <a:spcBef>
                <a:spcPts val="1000"/>
              </a:spcBef>
              <a:spcAft>
                <a:spcPts val="0"/>
              </a:spcAft>
              <a:buClr>
                <a:schemeClr val="accent1"/>
              </a:buClr>
              <a:buSzPct val="100000"/>
              <a:buFont typeface="Noto Sans Symbols"/>
              <a:buChar char="•"/>
              <a:defRPr sz="1200" b="0" i="0" u="none" strike="noStrike" cap="none">
                <a:solidFill>
                  <a:srgbClr val="3F3F3F"/>
                </a:solidFill>
                <a:latin typeface="Questrial"/>
                <a:ea typeface="Questrial"/>
                <a:cs typeface="Questrial"/>
                <a:sym typeface="Questrial"/>
              </a:defRPr>
            </a:lvl7pPr>
            <a:lvl8pPr marL="3429000" marR="0" lvl="7" indent="-76200" algn="l" rtl="0">
              <a:lnSpc>
                <a:spcPct val="100000"/>
              </a:lnSpc>
              <a:spcBef>
                <a:spcPts val="1000"/>
              </a:spcBef>
              <a:spcAft>
                <a:spcPts val="0"/>
              </a:spcAft>
              <a:buClr>
                <a:schemeClr val="accent1"/>
              </a:buClr>
              <a:buSzPct val="100000"/>
              <a:buFont typeface="Noto Sans Symbols"/>
              <a:buChar char="•"/>
              <a:defRPr sz="1200" b="0" i="0" u="none" strike="noStrike" cap="none">
                <a:solidFill>
                  <a:srgbClr val="3F3F3F"/>
                </a:solidFill>
                <a:latin typeface="Questrial"/>
                <a:ea typeface="Questrial"/>
                <a:cs typeface="Questrial"/>
                <a:sym typeface="Questrial"/>
              </a:defRPr>
            </a:lvl8pPr>
            <a:lvl9pPr marL="3886200" marR="0" lvl="8" indent="-76200" algn="l" rtl="0">
              <a:lnSpc>
                <a:spcPct val="100000"/>
              </a:lnSpc>
              <a:spcBef>
                <a:spcPts val="1000"/>
              </a:spcBef>
              <a:spcAft>
                <a:spcPts val="0"/>
              </a:spcAft>
              <a:buClr>
                <a:schemeClr val="accent1"/>
              </a:buClr>
              <a:buSzPct val="100000"/>
              <a:buFont typeface="Noto Sans Symbols"/>
              <a:buChar char="•"/>
              <a:defRPr sz="1200" b="0" i="0" u="none" strike="noStrike" cap="none">
                <a:solidFill>
                  <a:srgbClr val="3F3F3F"/>
                </a:solidFill>
                <a:latin typeface="Questrial"/>
                <a:ea typeface="Questrial"/>
                <a:cs typeface="Questrial"/>
                <a:sym typeface="Questrial"/>
              </a:defRPr>
            </a:lvl9pPr>
          </a:lstStyle>
          <a:p>
            <a:endParaRPr/>
          </a:p>
        </p:txBody>
      </p:sp>
      <p:sp>
        <p:nvSpPr>
          <p:cNvPr id="52" name="Shape 52"/>
          <p:cNvSpPr txBox="1">
            <a:spLocks noGrp="1"/>
          </p:cNvSpPr>
          <p:nvPr>
            <p:ph type="dt" idx="10"/>
          </p:nvPr>
        </p:nvSpPr>
        <p:spPr>
          <a:xfrm>
            <a:off x="10361610" y="6130437"/>
            <a:ext cx="1146281" cy="370396"/>
          </a:xfrm>
          <a:prstGeom prst="rect">
            <a:avLst/>
          </a:prstGeom>
          <a:noFill/>
          <a:ln>
            <a:noFill/>
          </a:ln>
        </p:spPr>
        <p:txBody>
          <a:bodyPr lIns="91425" tIns="91425" rIns="91425" bIns="91425" anchor="ctr" anchorCtr="0"/>
          <a:lstStyle>
            <a:lvl1pPr marL="0" marR="0" lvl="0" indent="0" algn="r" rtl="0">
              <a:lnSpc>
                <a:spcPct val="100000"/>
              </a:lnSpc>
              <a:spcBef>
                <a:spcPts val="0"/>
              </a:spcBef>
              <a:spcAft>
                <a:spcPts val="0"/>
              </a:spcAft>
              <a:buClr>
                <a:srgbClr val="888888"/>
              </a:buClr>
              <a:buFont typeface="Questrial"/>
              <a:buNone/>
              <a:defRPr sz="900" b="0" i="0" u="none" strike="noStrike" cap="none">
                <a:solidFill>
                  <a:srgbClr val="888888"/>
                </a:solidFill>
                <a:latin typeface="Questrial"/>
                <a:ea typeface="Questrial"/>
                <a:cs typeface="Questrial"/>
                <a:sym typeface="Questrial"/>
              </a:defRPr>
            </a:lvl1pPr>
            <a:lvl2pPr marL="457200" marR="0" lvl="1"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2pPr>
            <a:lvl3pPr marL="914400" marR="0" lvl="2"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3pPr>
            <a:lvl4pPr marL="1371600" marR="0" lvl="3"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4pPr>
            <a:lvl5pPr marL="1828800" marR="0" lvl="4"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5pPr>
            <a:lvl6pPr marL="2286000" marR="0" lvl="5"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6pPr>
            <a:lvl7pPr marL="2743200" marR="0" lvl="6"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7pPr>
            <a:lvl8pPr marL="3200400" marR="0" lvl="7"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8pPr>
            <a:lvl9pPr marL="3657600" marR="0" lvl="8"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9pPr>
          </a:lstStyle>
          <a:p>
            <a:endParaRPr/>
          </a:p>
        </p:txBody>
      </p:sp>
      <p:sp>
        <p:nvSpPr>
          <p:cNvPr id="53" name="Shape 53"/>
          <p:cNvSpPr txBox="1">
            <a:spLocks noGrp="1"/>
          </p:cNvSpPr>
          <p:nvPr>
            <p:ph type="ftr" idx="11"/>
          </p:nvPr>
        </p:nvSpPr>
        <p:spPr>
          <a:xfrm>
            <a:off x="2589210" y="6135807"/>
            <a:ext cx="7619999" cy="365125"/>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888888"/>
              </a:buClr>
              <a:buFont typeface="Questrial"/>
              <a:buNone/>
              <a:defRPr sz="900" b="0" i="0" u="none" strike="noStrike" cap="none">
                <a:solidFill>
                  <a:srgbClr val="888888"/>
                </a:solidFill>
                <a:latin typeface="Questrial"/>
                <a:ea typeface="Questrial"/>
                <a:cs typeface="Questrial"/>
                <a:sym typeface="Questrial"/>
              </a:defRPr>
            </a:lvl1pPr>
            <a:lvl2pPr marL="457200" marR="0" lvl="1"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2pPr>
            <a:lvl3pPr marL="914400" marR="0" lvl="2"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3pPr>
            <a:lvl4pPr marL="1371600" marR="0" lvl="3"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4pPr>
            <a:lvl5pPr marL="1828800" marR="0" lvl="4"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5pPr>
            <a:lvl6pPr marL="2286000" marR="0" lvl="5"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6pPr>
            <a:lvl7pPr marL="2743200" marR="0" lvl="6"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7pPr>
            <a:lvl8pPr marL="3200400" marR="0" lvl="7"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8pPr>
            <a:lvl9pPr marL="3657600" marR="0" lvl="8"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9pPr>
          </a:lstStyle>
          <a:p>
            <a:endParaRPr/>
          </a:p>
        </p:txBody>
      </p:sp>
      <p:sp>
        <p:nvSpPr>
          <p:cNvPr id="54" name="Shape 54"/>
          <p:cNvSpPr/>
          <p:nvPr/>
        </p:nvSpPr>
        <p:spPr>
          <a:xfrm rot="10800000" flipH="1">
            <a:off x="-4188" y="714373"/>
            <a:ext cx="1588527" cy="507297"/>
          </a:xfrm>
          <a:custGeom>
            <a:avLst/>
            <a:gdLst/>
            <a:ahLst/>
            <a:cxnLst/>
            <a:rect l="0" t="0" r="0" b="0"/>
            <a:pathLst>
              <a:path w="120000" h="120000" extrusionOk="0">
                <a:moveTo>
                  <a:pt x="120000" y="56412"/>
                </a:moveTo>
                <a:lnTo>
                  <a:pt x="102703" y="2256"/>
                </a:lnTo>
                <a:cubicBezTo>
                  <a:pt x="102586" y="1872"/>
                  <a:pt x="102443" y="1512"/>
                  <a:pt x="102326" y="1128"/>
                </a:cubicBezTo>
                <a:cubicBezTo>
                  <a:pt x="101976" y="0"/>
                  <a:pt x="101613" y="0"/>
                  <a:pt x="101250" y="0"/>
                </a:cubicBezTo>
                <a:lnTo>
                  <a:pt x="94398" y="0"/>
                </a:lnTo>
                <a:lnTo>
                  <a:pt x="0" y="840"/>
                </a:lnTo>
                <a:cubicBezTo>
                  <a:pt x="103" y="40560"/>
                  <a:pt x="220" y="80280"/>
                  <a:pt x="324" y="120000"/>
                </a:cubicBezTo>
                <a:lnTo>
                  <a:pt x="94398" y="119592"/>
                </a:lnTo>
                <a:lnTo>
                  <a:pt x="101250" y="119592"/>
                </a:lnTo>
                <a:cubicBezTo>
                  <a:pt x="101613" y="119592"/>
                  <a:pt x="101976" y="118464"/>
                  <a:pt x="102326" y="118464"/>
                </a:cubicBezTo>
                <a:cubicBezTo>
                  <a:pt x="102326" y="117336"/>
                  <a:pt x="102703" y="117336"/>
                  <a:pt x="102703" y="117336"/>
                </a:cubicBezTo>
                <a:lnTo>
                  <a:pt x="120000" y="63180"/>
                </a:lnTo>
                <a:cubicBezTo>
                  <a:pt x="120713" y="60924"/>
                  <a:pt x="120713" y="58668"/>
                  <a:pt x="120000" y="56412"/>
                </a:cubicBezTo>
                <a:close/>
              </a:path>
            </a:pathLst>
          </a:custGeom>
          <a:solidFill>
            <a:schemeClr val="accent1"/>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55" name="Shape 55"/>
          <p:cNvSpPr txBox="1">
            <a:spLocks noGrp="1"/>
          </p:cNvSpPr>
          <p:nvPr>
            <p:ph type="sldNum" idx="12"/>
          </p:nvPr>
        </p:nvSpPr>
        <p:spPr>
          <a:xfrm>
            <a:off x="531812" y="787781"/>
            <a:ext cx="779765" cy="365125"/>
          </a:xfrm>
          <a:prstGeom prst="rect">
            <a:avLst/>
          </a:prstGeom>
          <a:noFill/>
          <a:ln>
            <a:noFill/>
          </a:ln>
        </p:spPr>
        <p:txBody>
          <a:bodyPr lIns="91425" tIns="45700" rIns="91425" bIns="45700" anchor="ctr" anchorCtr="0">
            <a:noAutofit/>
          </a:bodyPr>
          <a:lstStyle/>
          <a:p>
            <a:pPr marL="0" marR="0" lvl="0" indent="0" algn="r" rtl="0">
              <a:lnSpc>
                <a:spcPct val="100000"/>
              </a:lnSpc>
              <a:spcBef>
                <a:spcPts val="0"/>
              </a:spcBef>
              <a:spcAft>
                <a:spcPts val="0"/>
              </a:spcAft>
              <a:buClr>
                <a:srgbClr val="FEFFFF"/>
              </a:buClr>
              <a:buSzPct val="25000"/>
              <a:buFont typeface="Questrial"/>
              <a:buNone/>
            </a:pPr>
            <a:fld id="{00000000-1234-1234-1234-123412341234}" type="slidenum">
              <a:rPr lang="en-US" sz="2000" b="0" i="0" u="none" strike="noStrike" cap="none">
                <a:solidFill>
                  <a:srgbClr val="FEFFFF"/>
                </a:solidFill>
                <a:latin typeface="Questrial"/>
                <a:ea typeface="Questrial"/>
                <a:cs typeface="Questrial"/>
                <a:sym typeface="Questrial"/>
              </a:rPr>
              <a:t>‹#›</a:t>
            </a:fld>
            <a:endParaRPr lang="en-US" sz="2000" b="0" i="0" u="none" strike="noStrike" cap="none">
              <a:solidFill>
                <a:srgbClr val="FEFFFF"/>
              </a:solidFill>
              <a:latin typeface="Questrial"/>
              <a:ea typeface="Questrial"/>
              <a:cs typeface="Questrial"/>
              <a:sym typeface="Quest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Shape 218"/>
        <p:cNvGrpSpPr/>
        <p:nvPr/>
      </p:nvGrpSpPr>
      <p:grpSpPr>
        <a:xfrm>
          <a:off x="0" y="0"/>
          <a:ext cx="0" cy="0"/>
          <a:chOff x="0" y="0"/>
          <a:chExt cx="0" cy="0"/>
        </a:xfrm>
      </p:grpSpPr>
      <p:sp>
        <p:nvSpPr>
          <p:cNvPr id="219" name="Shape 219"/>
          <p:cNvSpPr txBox="1">
            <a:spLocks noGrp="1"/>
          </p:cNvSpPr>
          <p:nvPr>
            <p:ph type="title"/>
          </p:nvPr>
        </p:nvSpPr>
        <p:spPr>
          <a:xfrm>
            <a:off x="2592924" y="624110"/>
            <a:ext cx="8911500" cy="1280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262626"/>
              </a:buClr>
              <a:buFont typeface="Questrial"/>
              <a:buNone/>
              <a:defRPr sz="3600" b="0" i="0" u="none" strike="noStrike" cap="none">
                <a:solidFill>
                  <a:srgbClr val="262626"/>
                </a:solidFill>
                <a:latin typeface="Questrial"/>
                <a:ea typeface="Questrial"/>
                <a:cs typeface="Questrial"/>
                <a:sym typeface="Questrial"/>
              </a:defRPr>
            </a:lvl1pPr>
            <a:lvl2pPr marL="0" marR="0" lvl="1" indent="0" algn="l" rtl="0">
              <a:spcBef>
                <a:spcPts val="0"/>
              </a:spcBef>
              <a:buClr>
                <a:schemeClr val="dk2"/>
              </a:buClr>
              <a:buFont typeface="Arial"/>
              <a:buNone/>
              <a:defRPr sz="1900" b="0" i="0" u="none" strike="noStrike" cap="none">
                <a:solidFill>
                  <a:schemeClr val="dk2"/>
                </a:solidFill>
              </a:defRPr>
            </a:lvl2pPr>
            <a:lvl3pPr marL="0" marR="0" lvl="2" indent="0" algn="l" rtl="0">
              <a:spcBef>
                <a:spcPts val="0"/>
              </a:spcBef>
              <a:buClr>
                <a:schemeClr val="dk2"/>
              </a:buClr>
              <a:buFont typeface="Arial"/>
              <a:buNone/>
              <a:defRPr sz="1900" b="0" i="0" u="none" strike="noStrike" cap="none">
                <a:solidFill>
                  <a:schemeClr val="dk2"/>
                </a:solidFill>
              </a:defRPr>
            </a:lvl3pPr>
            <a:lvl4pPr marL="0" marR="0" lvl="3" indent="0" algn="l" rtl="0">
              <a:spcBef>
                <a:spcPts val="0"/>
              </a:spcBef>
              <a:buClr>
                <a:schemeClr val="dk2"/>
              </a:buClr>
              <a:buFont typeface="Arial"/>
              <a:buNone/>
              <a:defRPr sz="1900" b="0" i="0" u="none" strike="noStrike" cap="none">
                <a:solidFill>
                  <a:schemeClr val="dk2"/>
                </a:solidFill>
              </a:defRPr>
            </a:lvl4pPr>
            <a:lvl5pPr marL="0" marR="0" lvl="4" indent="0" algn="l" rtl="0">
              <a:spcBef>
                <a:spcPts val="0"/>
              </a:spcBef>
              <a:buClr>
                <a:schemeClr val="dk2"/>
              </a:buClr>
              <a:buFont typeface="Arial"/>
              <a:buNone/>
              <a:defRPr sz="1900" b="0" i="0" u="none" strike="noStrike" cap="none">
                <a:solidFill>
                  <a:schemeClr val="dk2"/>
                </a:solidFill>
              </a:defRPr>
            </a:lvl5pPr>
            <a:lvl6pPr marL="0" marR="0" lvl="5" indent="0" algn="l" rtl="0">
              <a:spcBef>
                <a:spcPts val="0"/>
              </a:spcBef>
              <a:buClr>
                <a:schemeClr val="dk2"/>
              </a:buClr>
              <a:buFont typeface="Arial"/>
              <a:buNone/>
              <a:defRPr sz="1900" b="0" i="0" u="none" strike="noStrike" cap="none">
                <a:solidFill>
                  <a:schemeClr val="dk2"/>
                </a:solidFill>
              </a:defRPr>
            </a:lvl6pPr>
            <a:lvl7pPr marL="0" marR="0" lvl="6" indent="0" algn="l" rtl="0">
              <a:spcBef>
                <a:spcPts val="0"/>
              </a:spcBef>
              <a:buClr>
                <a:schemeClr val="dk2"/>
              </a:buClr>
              <a:buFont typeface="Arial"/>
              <a:buNone/>
              <a:defRPr sz="1900" b="0" i="0" u="none" strike="noStrike" cap="none">
                <a:solidFill>
                  <a:schemeClr val="dk2"/>
                </a:solidFill>
              </a:defRPr>
            </a:lvl7pPr>
            <a:lvl8pPr marL="0" marR="0" lvl="7" indent="0" algn="l" rtl="0">
              <a:spcBef>
                <a:spcPts val="0"/>
              </a:spcBef>
              <a:buClr>
                <a:schemeClr val="dk2"/>
              </a:buClr>
              <a:buFont typeface="Arial"/>
              <a:buNone/>
              <a:defRPr sz="1900" b="0" i="0" u="none" strike="noStrike" cap="none">
                <a:solidFill>
                  <a:schemeClr val="dk2"/>
                </a:solidFill>
              </a:defRPr>
            </a:lvl8pPr>
            <a:lvl9pPr marL="0" marR="0" lvl="8" indent="0" algn="l" rtl="0">
              <a:spcBef>
                <a:spcPts val="0"/>
              </a:spcBef>
              <a:buClr>
                <a:schemeClr val="dk2"/>
              </a:buClr>
              <a:buFont typeface="Arial"/>
              <a:buNone/>
              <a:defRPr sz="1900" b="0" i="0" u="none" strike="noStrike" cap="none">
                <a:solidFill>
                  <a:schemeClr val="dk2"/>
                </a:solidFill>
              </a:defRPr>
            </a:lvl9pPr>
          </a:lstStyle>
          <a:p>
            <a:endParaRPr/>
          </a:p>
        </p:txBody>
      </p:sp>
      <p:sp>
        <p:nvSpPr>
          <p:cNvPr id="220" name="Shape 220"/>
          <p:cNvSpPr txBox="1">
            <a:spLocks noGrp="1"/>
          </p:cNvSpPr>
          <p:nvPr>
            <p:ph type="body" idx="1"/>
          </p:nvPr>
        </p:nvSpPr>
        <p:spPr>
          <a:xfrm>
            <a:off x="2589210" y="2133600"/>
            <a:ext cx="4314000" cy="3777600"/>
          </a:xfrm>
          <a:prstGeom prst="rect">
            <a:avLst/>
          </a:prstGeom>
          <a:noFill/>
          <a:ln>
            <a:noFill/>
          </a:ln>
        </p:spPr>
        <p:txBody>
          <a:bodyPr lIns="91425" tIns="91425" rIns="91425" bIns="91425" anchor="t" anchorCtr="0"/>
          <a:lstStyle>
            <a:lvl1pPr marL="342900" marR="0" lvl="0" indent="-101600" algn="l" rtl="0">
              <a:lnSpc>
                <a:spcPct val="100000"/>
              </a:lnSpc>
              <a:spcBef>
                <a:spcPts val="1100"/>
              </a:spcBef>
              <a:spcAft>
                <a:spcPts val="0"/>
              </a:spcAft>
              <a:buClr>
                <a:schemeClr val="accent1"/>
              </a:buClr>
              <a:buSzPct val="100000"/>
              <a:buFont typeface="Noto Sans Symbols"/>
              <a:buChar char="•"/>
              <a:defRPr sz="1900" b="0" i="0" u="none" strike="noStrike" cap="none">
                <a:solidFill>
                  <a:srgbClr val="3F3F3F"/>
                </a:solidFill>
                <a:latin typeface="Questrial"/>
                <a:ea typeface="Questrial"/>
                <a:cs typeface="Questrial"/>
                <a:sym typeface="Questrial"/>
              </a:defRPr>
            </a:lvl1pPr>
            <a:lvl2pPr marL="749300" marR="0" lvl="1" indent="-88900" algn="l" rtl="0">
              <a:lnSpc>
                <a:spcPct val="100000"/>
              </a:lnSpc>
              <a:spcBef>
                <a:spcPts val="1100"/>
              </a:spcBef>
              <a:spcAft>
                <a:spcPts val="0"/>
              </a:spcAft>
              <a:buClr>
                <a:schemeClr val="accent1"/>
              </a:buClr>
              <a:buSzPct val="100000"/>
              <a:buFont typeface="Noto Sans Symbols"/>
              <a:buChar char="•"/>
              <a:defRPr sz="1600" b="0" i="0" u="none" strike="noStrike" cap="none">
                <a:solidFill>
                  <a:srgbClr val="3F3F3F"/>
                </a:solidFill>
                <a:latin typeface="Questrial"/>
                <a:ea typeface="Questrial"/>
                <a:cs typeface="Questrial"/>
                <a:sym typeface="Questrial"/>
              </a:defRPr>
            </a:lvl2pPr>
            <a:lvl3pPr marL="1155700" marR="0" lvl="2" indent="-50800" algn="l" rtl="0">
              <a:lnSpc>
                <a:spcPct val="100000"/>
              </a:lnSpc>
              <a:spcBef>
                <a:spcPts val="1100"/>
              </a:spcBef>
              <a:spcAft>
                <a:spcPts val="0"/>
              </a:spcAft>
              <a:buClr>
                <a:schemeClr val="accent1"/>
              </a:buClr>
              <a:buSzPct val="100000"/>
              <a:buFont typeface="Noto Sans Symbols"/>
              <a:buChar char="•"/>
              <a:defRPr sz="1500" b="0" i="0" u="none" strike="noStrike" cap="none">
                <a:solidFill>
                  <a:srgbClr val="3F3F3F"/>
                </a:solidFill>
                <a:latin typeface="Questrial"/>
                <a:ea typeface="Questrial"/>
                <a:cs typeface="Questrial"/>
                <a:sym typeface="Questrial"/>
              </a:defRPr>
            </a:lvl3pPr>
            <a:lvl4pPr marL="1612900" marR="0" lvl="3" indent="-88900" algn="l" rtl="0">
              <a:lnSpc>
                <a:spcPct val="100000"/>
              </a:lnSpc>
              <a:spcBef>
                <a:spcPts val="1100"/>
              </a:spcBef>
              <a:spcAft>
                <a:spcPts val="0"/>
              </a:spcAft>
              <a:buClr>
                <a:schemeClr val="accent1"/>
              </a:buClr>
              <a:buSzPct val="100000"/>
              <a:buFont typeface="Noto Sans Symbols"/>
              <a:buChar char="•"/>
              <a:defRPr sz="1200" b="0" i="0" u="none" strike="noStrike" cap="none">
                <a:solidFill>
                  <a:srgbClr val="3F3F3F"/>
                </a:solidFill>
                <a:latin typeface="Questrial"/>
                <a:ea typeface="Questrial"/>
                <a:cs typeface="Questrial"/>
                <a:sym typeface="Questrial"/>
              </a:defRPr>
            </a:lvl4pPr>
            <a:lvl5pPr marL="2070100" marR="0" lvl="4" indent="-88900" algn="l" rtl="0">
              <a:lnSpc>
                <a:spcPct val="100000"/>
              </a:lnSpc>
              <a:spcBef>
                <a:spcPts val="1100"/>
              </a:spcBef>
              <a:spcAft>
                <a:spcPts val="0"/>
              </a:spcAft>
              <a:buClr>
                <a:schemeClr val="accent1"/>
              </a:buClr>
              <a:buSzPct val="100000"/>
              <a:buFont typeface="Noto Sans Symbols"/>
              <a:buChar char="•"/>
              <a:defRPr sz="1200" b="0" i="0" u="none" strike="noStrike" cap="none">
                <a:solidFill>
                  <a:srgbClr val="3F3F3F"/>
                </a:solidFill>
                <a:latin typeface="Questrial"/>
                <a:ea typeface="Questrial"/>
                <a:cs typeface="Questrial"/>
                <a:sym typeface="Questrial"/>
              </a:defRPr>
            </a:lvl5pPr>
            <a:lvl6pPr marL="2527300" marR="0" lvl="5" indent="-88900" algn="l" rtl="0">
              <a:lnSpc>
                <a:spcPct val="100000"/>
              </a:lnSpc>
              <a:spcBef>
                <a:spcPts val="1100"/>
              </a:spcBef>
              <a:spcAft>
                <a:spcPts val="0"/>
              </a:spcAft>
              <a:buClr>
                <a:schemeClr val="accent1"/>
              </a:buClr>
              <a:buSzPct val="100000"/>
              <a:buFont typeface="Noto Sans Symbols"/>
              <a:buChar char="•"/>
              <a:defRPr sz="1200" b="0" i="0" u="none" strike="noStrike" cap="none">
                <a:solidFill>
                  <a:srgbClr val="3F3F3F"/>
                </a:solidFill>
                <a:latin typeface="Questrial"/>
                <a:ea typeface="Questrial"/>
                <a:cs typeface="Questrial"/>
                <a:sym typeface="Questrial"/>
              </a:defRPr>
            </a:lvl6pPr>
            <a:lvl7pPr marL="2984500" marR="0" lvl="6" indent="-88900" algn="l" rtl="0">
              <a:lnSpc>
                <a:spcPct val="100000"/>
              </a:lnSpc>
              <a:spcBef>
                <a:spcPts val="1100"/>
              </a:spcBef>
              <a:spcAft>
                <a:spcPts val="0"/>
              </a:spcAft>
              <a:buClr>
                <a:schemeClr val="accent1"/>
              </a:buClr>
              <a:buSzPct val="100000"/>
              <a:buFont typeface="Noto Sans Symbols"/>
              <a:buChar char="•"/>
              <a:defRPr sz="1200" b="0" i="0" u="none" strike="noStrike" cap="none">
                <a:solidFill>
                  <a:srgbClr val="3F3F3F"/>
                </a:solidFill>
                <a:latin typeface="Questrial"/>
                <a:ea typeface="Questrial"/>
                <a:cs typeface="Questrial"/>
                <a:sym typeface="Questrial"/>
              </a:defRPr>
            </a:lvl7pPr>
            <a:lvl8pPr marL="3441700" marR="0" lvl="7" indent="-88900" algn="l" rtl="0">
              <a:lnSpc>
                <a:spcPct val="100000"/>
              </a:lnSpc>
              <a:spcBef>
                <a:spcPts val="1100"/>
              </a:spcBef>
              <a:spcAft>
                <a:spcPts val="0"/>
              </a:spcAft>
              <a:buClr>
                <a:schemeClr val="accent1"/>
              </a:buClr>
              <a:buSzPct val="100000"/>
              <a:buFont typeface="Noto Sans Symbols"/>
              <a:buChar char="•"/>
              <a:defRPr sz="1200" b="0" i="0" u="none" strike="noStrike" cap="none">
                <a:solidFill>
                  <a:srgbClr val="3F3F3F"/>
                </a:solidFill>
                <a:latin typeface="Questrial"/>
                <a:ea typeface="Questrial"/>
                <a:cs typeface="Questrial"/>
                <a:sym typeface="Questrial"/>
              </a:defRPr>
            </a:lvl8pPr>
            <a:lvl9pPr marL="3898900" marR="0" lvl="8" indent="-88900" algn="l" rtl="0">
              <a:lnSpc>
                <a:spcPct val="100000"/>
              </a:lnSpc>
              <a:spcBef>
                <a:spcPts val="1100"/>
              </a:spcBef>
              <a:spcAft>
                <a:spcPts val="0"/>
              </a:spcAft>
              <a:buClr>
                <a:schemeClr val="accent1"/>
              </a:buClr>
              <a:buSzPct val="100000"/>
              <a:buFont typeface="Noto Sans Symbols"/>
              <a:buChar char="•"/>
              <a:defRPr sz="1200" b="0" i="0" u="none" strike="noStrike" cap="none">
                <a:solidFill>
                  <a:srgbClr val="3F3F3F"/>
                </a:solidFill>
                <a:latin typeface="Questrial"/>
                <a:ea typeface="Questrial"/>
                <a:cs typeface="Questrial"/>
                <a:sym typeface="Questrial"/>
              </a:defRPr>
            </a:lvl9pPr>
          </a:lstStyle>
          <a:p>
            <a:endParaRPr/>
          </a:p>
        </p:txBody>
      </p:sp>
      <p:sp>
        <p:nvSpPr>
          <p:cNvPr id="221" name="Shape 221"/>
          <p:cNvSpPr txBox="1">
            <a:spLocks noGrp="1"/>
          </p:cNvSpPr>
          <p:nvPr>
            <p:ph type="body" idx="2"/>
          </p:nvPr>
        </p:nvSpPr>
        <p:spPr>
          <a:xfrm>
            <a:off x="7190746" y="2126222"/>
            <a:ext cx="4314000" cy="3777600"/>
          </a:xfrm>
          <a:prstGeom prst="rect">
            <a:avLst/>
          </a:prstGeom>
          <a:noFill/>
          <a:ln>
            <a:noFill/>
          </a:ln>
        </p:spPr>
        <p:txBody>
          <a:bodyPr lIns="91425" tIns="91425" rIns="91425" bIns="91425" anchor="t" anchorCtr="0"/>
          <a:lstStyle>
            <a:lvl1pPr marL="342900" marR="0" lvl="0" indent="-101600" algn="l" rtl="0">
              <a:lnSpc>
                <a:spcPct val="100000"/>
              </a:lnSpc>
              <a:spcBef>
                <a:spcPts val="1100"/>
              </a:spcBef>
              <a:spcAft>
                <a:spcPts val="0"/>
              </a:spcAft>
              <a:buClr>
                <a:schemeClr val="accent1"/>
              </a:buClr>
              <a:buSzPct val="100000"/>
              <a:buFont typeface="Noto Sans Symbols"/>
              <a:buChar char="•"/>
              <a:defRPr sz="1900" b="0" i="0" u="none" strike="noStrike" cap="none">
                <a:solidFill>
                  <a:srgbClr val="3F3F3F"/>
                </a:solidFill>
                <a:latin typeface="Questrial"/>
                <a:ea typeface="Questrial"/>
                <a:cs typeface="Questrial"/>
                <a:sym typeface="Questrial"/>
              </a:defRPr>
            </a:lvl1pPr>
            <a:lvl2pPr marL="749300" marR="0" lvl="1" indent="-88900" algn="l" rtl="0">
              <a:lnSpc>
                <a:spcPct val="100000"/>
              </a:lnSpc>
              <a:spcBef>
                <a:spcPts val="1100"/>
              </a:spcBef>
              <a:spcAft>
                <a:spcPts val="0"/>
              </a:spcAft>
              <a:buClr>
                <a:schemeClr val="accent1"/>
              </a:buClr>
              <a:buSzPct val="100000"/>
              <a:buFont typeface="Noto Sans Symbols"/>
              <a:buChar char="•"/>
              <a:defRPr sz="1600" b="0" i="0" u="none" strike="noStrike" cap="none">
                <a:solidFill>
                  <a:srgbClr val="3F3F3F"/>
                </a:solidFill>
                <a:latin typeface="Questrial"/>
                <a:ea typeface="Questrial"/>
                <a:cs typeface="Questrial"/>
                <a:sym typeface="Questrial"/>
              </a:defRPr>
            </a:lvl2pPr>
            <a:lvl3pPr marL="1155700" marR="0" lvl="2" indent="-50800" algn="l" rtl="0">
              <a:lnSpc>
                <a:spcPct val="100000"/>
              </a:lnSpc>
              <a:spcBef>
                <a:spcPts val="1100"/>
              </a:spcBef>
              <a:spcAft>
                <a:spcPts val="0"/>
              </a:spcAft>
              <a:buClr>
                <a:schemeClr val="accent1"/>
              </a:buClr>
              <a:buSzPct val="100000"/>
              <a:buFont typeface="Noto Sans Symbols"/>
              <a:buChar char="•"/>
              <a:defRPr sz="1500" b="0" i="0" u="none" strike="noStrike" cap="none">
                <a:solidFill>
                  <a:srgbClr val="3F3F3F"/>
                </a:solidFill>
                <a:latin typeface="Questrial"/>
                <a:ea typeface="Questrial"/>
                <a:cs typeface="Questrial"/>
                <a:sym typeface="Questrial"/>
              </a:defRPr>
            </a:lvl3pPr>
            <a:lvl4pPr marL="1612900" marR="0" lvl="3" indent="-88900" algn="l" rtl="0">
              <a:lnSpc>
                <a:spcPct val="100000"/>
              </a:lnSpc>
              <a:spcBef>
                <a:spcPts val="1100"/>
              </a:spcBef>
              <a:spcAft>
                <a:spcPts val="0"/>
              </a:spcAft>
              <a:buClr>
                <a:schemeClr val="accent1"/>
              </a:buClr>
              <a:buSzPct val="100000"/>
              <a:buFont typeface="Noto Sans Symbols"/>
              <a:buChar char="•"/>
              <a:defRPr sz="1200" b="0" i="0" u="none" strike="noStrike" cap="none">
                <a:solidFill>
                  <a:srgbClr val="3F3F3F"/>
                </a:solidFill>
                <a:latin typeface="Questrial"/>
                <a:ea typeface="Questrial"/>
                <a:cs typeface="Questrial"/>
                <a:sym typeface="Questrial"/>
              </a:defRPr>
            </a:lvl4pPr>
            <a:lvl5pPr marL="2070100" marR="0" lvl="4" indent="-88900" algn="l" rtl="0">
              <a:lnSpc>
                <a:spcPct val="100000"/>
              </a:lnSpc>
              <a:spcBef>
                <a:spcPts val="1100"/>
              </a:spcBef>
              <a:spcAft>
                <a:spcPts val="0"/>
              </a:spcAft>
              <a:buClr>
                <a:schemeClr val="accent1"/>
              </a:buClr>
              <a:buSzPct val="100000"/>
              <a:buFont typeface="Noto Sans Symbols"/>
              <a:buChar char="•"/>
              <a:defRPr sz="1200" b="0" i="0" u="none" strike="noStrike" cap="none">
                <a:solidFill>
                  <a:srgbClr val="3F3F3F"/>
                </a:solidFill>
                <a:latin typeface="Questrial"/>
                <a:ea typeface="Questrial"/>
                <a:cs typeface="Questrial"/>
                <a:sym typeface="Questrial"/>
              </a:defRPr>
            </a:lvl5pPr>
            <a:lvl6pPr marL="2527300" marR="0" lvl="5" indent="-88900" algn="l" rtl="0">
              <a:lnSpc>
                <a:spcPct val="100000"/>
              </a:lnSpc>
              <a:spcBef>
                <a:spcPts val="1100"/>
              </a:spcBef>
              <a:spcAft>
                <a:spcPts val="0"/>
              </a:spcAft>
              <a:buClr>
                <a:schemeClr val="accent1"/>
              </a:buClr>
              <a:buSzPct val="100000"/>
              <a:buFont typeface="Noto Sans Symbols"/>
              <a:buChar char="•"/>
              <a:defRPr sz="1200" b="0" i="0" u="none" strike="noStrike" cap="none">
                <a:solidFill>
                  <a:srgbClr val="3F3F3F"/>
                </a:solidFill>
                <a:latin typeface="Questrial"/>
                <a:ea typeface="Questrial"/>
                <a:cs typeface="Questrial"/>
                <a:sym typeface="Questrial"/>
              </a:defRPr>
            </a:lvl6pPr>
            <a:lvl7pPr marL="2984500" marR="0" lvl="6" indent="-88900" algn="l" rtl="0">
              <a:lnSpc>
                <a:spcPct val="100000"/>
              </a:lnSpc>
              <a:spcBef>
                <a:spcPts val="1100"/>
              </a:spcBef>
              <a:spcAft>
                <a:spcPts val="0"/>
              </a:spcAft>
              <a:buClr>
                <a:schemeClr val="accent1"/>
              </a:buClr>
              <a:buSzPct val="100000"/>
              <a:buFont typeface="Noto Sans Symbols"/>
              <a:buChar char="•"/>
              <a:defRPr sz="1200" b="0" i="0" u="none" strike="noStrike" cap="none">
                <a:solidFill>
                  <a:srgbClr val="3F3F3F"/>
                </a:solidFill>
                <a:latin typeface="Questrial"/>
                <a:ea typeface="Questrial"/>
                <a:cs typeface="Questrial"/>
                <a:sym typeface="Questrial"/>
              </a:defRPr>
            </a:lvl7pPr>
            <a:lvl8pPr marL="3441700" marR="0" lvl="7" indent="-88900" algn="l" rtl="0">
              <a:lnSpc>
                <a:spcPct val="100000"/>
              </a:lnSpc>
              <a:spcBef>
                <a:spcPts val="1100"/>
              </a:spcBef>
              <a:spcAft>
                <a:spcPts val="0"/>
              </a:spcAft>
              <a:buClr>
                <a:schemeClr val="accent1"/>
              </a:buClr>
              <a:buSzPct val="100000"/>
              <a:buFont typeface="Noto Sans Symbols"/>
              <a:buChar char="•"/>
              <a:defRPr sz="1200" b="0" i="0" u="none" strike="noStrike" cap="none">
                <a:solidFill>
                  <a:srgbClr val="3F3F3F"/>
                </a:solidFill>
                <a:latin typeface="Questrial"/>
                <a:ea typeface="Questrial"/>
                <a:cs typeface="Questrial"/>
                <a:sym typeface="Questrial"/>
              </a:defRPr>
            </a:lvl8pPr>
            <a:lvl9pPr marL="3898900" marR="0" lvl="8" indent="-88900" algn="l" rtl="0">
              <a:lnSpc>
                <a:spcPct val="100000"/>
              </a:lnSpc>
              <a:spcBef>
                <a:spcPts val="1100"/>
              </a:spcBef>
              <a:spcAft>
                <a:spcPts val="0"/>
              </a:spcAft>
              <a:buClr>
                <a:schemeClr val="accent1"/>
              </a:buClr>
              <a:buSzPct val="100000"/>
              <a:buFont typeface="Noto Sans Symbols"/>
              <a:buChar char="•"/>
              <a:defRPr sz="1200" b="0" i="0" u="none" strike="noStrike" cap="none">
                <a:solidFill>
                  <a:srgbClr val="3F3F3F"/>
                </a:solidFill>
                <a:latin typeface="Questrial"/>
                <a:ea typeface="Questrial"/>
                <a:cs typeface="Questrial"/>
                <a:sym typeface="Questrial"/>
              </a:defRPr>
            </a:lvl9pPr>
          </a:lstStyle>
          <a:p>
            <a:endParaRPr/>
          </a:p>
        </p:txBody>
      </p:sp>
      <p:sp>
        <p:nvSpPr>
          <p:cNvPr id="222" name="Shape 222"/>
          <p:cNvSpPr txBox="1">
            <a:spLocks noGrp="1"/>
          </p:cNvSpPr>
          <p:nvPr>
            <p:ph type="dt" idx="10"/>
          </p:nvPr>
        </p:nvSpPr>
        <p:spPr>
          <a:xfrm>
            <a:off x="10361610" y="6130437"/>
            <a:ext cx="1146300" cy="370500"/>
          </a:xfrm>
          <a:prstGeom prst="rect">
            <a:avLst/>
          </a:prstGeom>
          <a:noFill/>
          <a:ln>
            <a:noFill/>
          </a:ln>
        </p:spPr>
        <p:txBody>
          <a:bodyPr lIns="91425" tIns="91425" rIns="91425" bIns="91425" anchor="ctr" anchorCtr="0"/>
          <a:lstStyle>
            <a:lvl1pPr marL="0" marR="0" lvl="0" indent="0" algn="r" rtl="0">
              <a:lnSpc>
                <a:spcPct val="100000"/>
              </a:lnSpc>
              <a:spcBef>
                <a:spcPts val="0"/>
              </a:spcBef>
              <a:spcAft>
                <a:spcPts val="0"/>
              </a:spcAft>
              <a:buClr>
                <a:srgbClr val="888888"/>
              </a:buClr>
              <a:buFont typeface="Questrial"/>
              <a:buNone/>
              <a:defRPr sz="900" b="0" i="0" u="none" strike="noStrike" cap="none">
                <a:solidFill>
                  <a:srgbClr val="888888"/>
                </a:solidFill>
                <a:latin typeface="Questrial"/>
                <a:ea typeface="Questrial"/>
                <a:cs typeface="Questrial"/>
                <a:sym typeface="Questrial"/>
              </a:defRPr>
            </a:lvl1pPr>
            <a:lvl2pPr marL="457200" marR="0" lvl="1"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2pPr>
            <a:lvl3pPr marL="914400" marR="0" lvl="2"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3pPr>
            <a:lvl4pPr marL="1371600" marR="0" lvl="3"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4pPr>
            <a:lvl5pPr marL="1828800" marR="0" lvl="4"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5pPr>
            <a:lvl6pPr marL="2286000" marR="0" lvl="5"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6pPr>
            <a:lvl7pPr marL="2743200" marR="0" lvl="6"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7pPr>
            <a:lvl8pPr marL="3200400" marR="0" lvl="7"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8pPr>
            <a:lvl9pPr marL="3657600" marR="0" lvl="8"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9pPr>
          </a:lstStyle>
          <a:p>
            <a:endParaRPr/>
          </a:p>
        </p:txBody>
      </p:sp>
      <p:sp>
        <p:nvSpPr>
          <p:cNvPr id="223" name="Shape 223"/>
          <p:cNvSpPr txBox="1">
            <a:spLocks noGrp="1"/>
          </p:cNvSpPr>
          <p:nvPr>
            <p:ph type="ftr" idx="11"/>
          </p:nvPr>
        </p:nvSpPr>
        <p:spPr>
          <a:xfrm>
            <a:off x="2589210" y="6135807"/>
            <a:ext cx="7620000" cy="3651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888888"/>
              </a:buClr>
              <a:buFont typeface="Questrial"/>
              <a:buNone/>
              <a:defRPr sz="900" b="0" i="0" u="none" strike="noStrike" cap="none">
                <a:solidFill>
                  <a:srgbClr val="888888"/>
                </a:solidFill>
                <a:latin typeface="Questrial"/>
                <a:ea typeface="Questrial"/>
                <a:cs typeface="Questrial"/>
                <a:sym typeface="Questrial"/>
              </a:defRPr>
            </a:lvl1pPr>
            <a:lvl2pPr marL="457200" marR="0" lvl="1"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2pPr>
            <a:lvl3pPr marL="914400" marR="0" lvl="2"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3pPr>
            <a:lvl4pPr marL="1371600" marR="0" lvl="3"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4pPr>
            <a:lvl5pPr marL="1828800" marR="0" lvl="4"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5pPr>
            <a:lvl6pPr marL="2286000" marR="0" lvl="5"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6pPr>
            <a:lvl7pPr marL="2743200" marR="0" lvl="6"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7pPr>
            <a:lvl8pPr marL="3200400" marR="0" lvl="7"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8pPr>
            <a:lvl9pPr marL="3657600" marR="0" lvl="8"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9pPr>
          </a:lstStyle>
          <a:p>
            <a:endParaRPr/>
          </a:p>
        </p:txBody>
      </p:sp>
      <p:sp>
        <p:nvSpPr>
          <p:cNvPr id="224" name="Shape 224"/>
          <p:cNvSpPr/>
          <p:nvPr/>
        </p:nvSpPr>
        <p:spPr>
          <a:xfrm rot="10800000" flipH="1">
            <a:off x="-4188" y="714370"/>
            <a:ext cx="1588500" cy="507300"/>
          </a:xfrm>
          <a:custGeom>
            <a:avLst/>
            <a:gdLst/>
            <a:ahLst/>
            <a:cxnLst/>
            <a:rect l="0" t="0" r="0" b="0"/>
            <a:pathLst>
              <a:path w="120000" h="120000" extrusionOk="0">
                <a:moveTo>
                  <a:pt x="120000" y="56412"/>
                </a:moveTo>
                <a:lnTo>
                  <a:pt x="102703" y="2256"/>
                </a:lnTo>
                <a:cubicBezTo>
                  <a:pt x="102586" y="1872"/>
                  <a:pt x="102443" y="1512"/>
                  <a:pt x="102326" y="1128"/>
                </a:cubicBezTo>
                <a:cubicBezTo>
                  <a:pt x="101976" y="0"/>
                  <a:pt x="101613" y="0"/>
                  <a:pt x="101250" y="0"/>
                </a:cubicBezTo>
                <a:lnTo>
                  <a:pt x="94398" y="0"/>
                </a:lnTo>
                <a:lnTo>
                  <a:pt x="0" y="840"/>
                </a:lnTo>
                <a:cubicBezTo>
                  <a:pt x="103" y="40560"/>
                  <a:pt x="220" y="80280"/>
                  <a:pt x="324" y="120000"/>
                </a:cubicBezTo>
                <a:lnTo>
                  <a:pt x="94398" y="119592"/>
                </a:lnTo>
                <a:lnTo>
                  <a:pt x="101250" y="119592"/>
                </a:lnTo>
                <a:cubicBezTo>
                  <a:pt x="101613" y="119592"/>
                  <a:pt x="101976" y="118464"/>
                  <a:pt x="102326" y="118464"/>
                </a:cubicBezTo>
                <a:cubicBezTo>
                  <a:pt x="102326" y="117336"/>
                  <a:pt x="102703" y="117336"/>
                  <a:pt x="102703" y="117336"/>
                </a:cubicBezTo>
                <a:lnTo>
                  <a:pt x="120000" y="63180"/>
                </a:lnTo>
                <a:cubicBezTo>
                  <a:pt x="120713" y="60924"/>
                  <a:pt x="120713" y="58668"/>
                  <a:pt x="120000" y="56412"/>
                </a:cubicBezTo>
                <a:close/>
              </a:path>
            </a:pathLst>
          </a:custGeom>
          <a:solidFill>
            <a:schemeClr val="accent1"/>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500" b="0" i="0" u="none" strike="noStrike" cap="none">
              <a:solidFill>
                <a:srgbClr val="000000"/>
              </a:solidFill>
              <a:latin typeface="Arial"/>
              <a:ea typeface="Arial"/>
              <a:cs typeface="Arial"/>
              <a:sym typeface="Arial"/>
            </a:endParaRPr>
          </a:p>
        </p:txBody>
      </p:sp>
      <p:sp>
        <p:nvSpPr>
          <p:cNvPr id="225" name="Shape 225"/>
          <p:cNvSpPr txBox="1">
            <a:spLocks noGrp="1"/>
          </p:cNvSpPr>
          <p:nvPr>
            <p:ph type="sldNum" idx="12"/>
          </p:nvPr>
        </p:nvSpPr>
        <p:spPr>
          <a:xfrm>
            <a:off x="531812" y="787781"/>
            <a:ext cx="779700" cy="365100"/>
          </a:xfrm>
          <a:prstGeom prst="rect">
            <a:avLst/>
          </a:prstGeom>
          <a:noFill/>
          <a:ln>
            <a:noFill/>
          </a:ln>
        </p:spPr>
        <p:txBody>
          <a:bodyPr lIns="91425" tIns="45700" rIns="91425" bIns="45700" anchor="ctr" anchorCtr="0">
            <a:noAutofit/>
          </a:bodyPr>
          <a:lstStyle/>
          <a:p>
            <a:pPr marL="0" marR="0" lvl="0" indent="0" algn="r" rtl="0">
              <a:lnSpc>
                <a:spcPct val="100000"/>
              </a:lnSpc>
              <a:spcBef>
                <a:spcPts val="0"/>
              </a:spcBef>
              <a:spcAft>
                <a:spcPts val="0"/>
              </a:spcAft>
              <a:buClr>
                <a:srgbClr val="FEFFFF"/>
              </a:buClr>
              <a:buSzPct val="25000"/>
              <a:buFont typeface="Questrial"/>
              <a:buNone/>
            </a:pPr>
            <a:fld id="{00000000-1234-1234-1234-123412341234}" type="slidenum">
              <a:rPr lang="en-US" sz="2000" b="0" i="0" u="none" strike="noStrike" cap="none">
                <a:solidFill>
                  <a:srgbClr val="FEFFFF"/>
                </a:solidFill>
                <a:latin typeface="Questrial"/>
                <a:ea typeface="Questrial"/>
                <a:cs typeface="Questrial"/>
                <a:sym typeface="Questrial"/>
              </a:rPr>
              <a:t>‹#›</a:t>
            </a:fld>
            <a:endParaRPr lang="en-US" sz="2000" b="0" i="0" u="none" strike="noStrike" cap="none">
              <a:solidFill>
                <a:srgbClr val="FEFFFF"/>
              </a:solidFill>
              <a:latin typeface="Questrial"/>
              <a:ea typeface="Questrial"/>
              <a:cs typeface="Questrial"/>
              <a:sym typeface="Quest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Shape 226"/>
        <p:cNvGrpSpPr/>
        <p:nvPr/>
      </p:nvGrpSpPr>
      <p:grpSpPr>
        <a:xfrm>
          <a:off x="0" y="0"/>
          <a:ext cx="0" cy="0"/>
          <a:chOff x="0" y="0"/>
          <a:chExt cx="0" cy="0"/>
        </a:xfrm>
      </p:grpSpPr>
      <p:sp>
        <p:nvSpPr>
          <p:cNvPr id="227" name="Shape 227"/>
          <p:cNvSpPr txBox="1">
            <a:spLocks noGrp="1"/>
          </p:cNvSpPr>
          <p:nvPr>
            <p:ph type="title"/>
          </p:nvPr>
        </p:nvSpPr>
        <p:spPr>
          <a:xfrm>
            <a:off x="2592924" y="624110"/>
            <a:ext cx="8911500" cy="1280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262626"/>
              </a:buClr>
              <a:buFont typeface="Questrial"/>
              <a:buNone/>
              <a:defRPr sz="3600" b="0" i="0" u="none" strike="noStrike" cap="none">
                <a:solidFill>
                  <a:srgbClr val="262626"/>
                </a:solidFill>
                <a:latin typeface="Questrial"/>
                <a:ea typeface="Questrial"/>
                <a:cs typeface="Questrial"/>
                <a:sym typeface="Questrial"/>
              </a:defRPr>
            </a:lvl1pPr>
            <a:lvl2pPr marL="0" marR="0" lvl="1" indent="0" algn="l" rtl="0">
              <a:spcBef>
                <a:spcPts val="0"/>
              </a:spcBef>
              <a:buClr>
                <a:schemeClr val="dk2"/>
              </a:buClr>
              <a:buFont typeface="Arial"/>
              <a:buNone/>
              <a:defRPr sz="1900" b="0" i="0" u="none" strike="noStrike" cap="none">
                <a:solidFill>
                  <a:schemeClr val="dk2"/>
                </a:solidFill>
              </a:defRPr>
            </a:lvl2pPr>
            <a:lvl3pPr marL="0" marR="0" lvl="2" indent="0" algn="l" rtl="0">
              <a:spcBef>
                <a:spcPts val="0"/>
              </a:spcBef>
              <a:buClr>
                <a:schemeClr val="dk2"/>
              </a:buClr>
              <a:buFont typeface="Arial"/>
              <a:buNone/>
              <a:defRPr sz="1900" b="0" i="0" u="none" strike="noStrike" cap="none">
                <a:solidFill>
                  <a:schemeClr val="dk2"/>
                </a:solidFill>
              </a:defRPr>
            </a:lvl3pPr>
            <a:lvl4pPr marL="0" marR="0" lvl="3" indent="0" algn="l" rtl="0">
              <a:spcBef>
                <a:spcPts val="0"/>
              </a:spcBef>
              <a:buClr>
                <a:schemeClr val="dk2"/>
              </a:buClr>
              <a:buFont typeface="Arial"/>
              <a:buNone/>
              <a:defRPr sz="1900" b="0" i="0" u="none" strike="noStrike" cap="none">
                <a:solidFill>
                  <a:schemeClr val="dk2"/>
                </a:solidFill>
              </a:defRPr>
            </a:lvl4pPr>
            <a:lvl5pPr marL="0" marR="0" lvl="4" indent="0" algn="l" rtl="0">
              <a:spcBef>
                <a:spcPts val="0"/>
              </a:spcBef>
              <a:buClr>
                <a:schemeClr val="dk2"/>
              </a:buClr>
              <a:buFont typeface="Arial"/>
              <a:buNone/>
              <a:defRPr sz="1900" b="0" i="0" u="none" strike="noStrike" cap="none">
                <a:solidFill>
                  <a:schemeClr val="dk2"/>
                </a:solidFill>
              </a:defRPr>
            </a:lvl5pPr>
            <a:lvl6pPr marL="0" marR="0" lvl="5" indent="0" algn="l" rtl="0">
              <a:spcBef>
                <a:spcPts val="0"/>
              </a:spcBef>
              <a:buClr>
                <a:schemeClr val="dk2"/>
              </a:buClr>
              <a:buFont typeface="Arial"/>
              <a:buNone/>
              <a:defRPr sz="1900" b="0" i="0" u="none" strike="noStrike" cap="none">
                <a:solidFill>
                  <a:schemeClr val="dk2"/>
                </a:solidFill>
              </a:defRPr>
            </a:lvl6pPr>
            <a:lvl7pPr marL="0" marR="0" lvl="6" indent="0" algn="l" rtl="0">
              <a:spcBef>
                <a:spcPts val="0"/>
              </a:spcBef>
              <a:buClr>
                <a:schemeClr val="dk2"/>
              </a:buClr>
              <a:buFont typeface="Arial"/>
              <a:buNone/>
              <a:defRPr sz="1900" b="0" i="0" u="none" strike="noStrike" cap="none">
                <a:solidFill>
                  <a:schemeClr val="dk2"/>
                </a:solidFill>
              </a:defRPr>
            </a:lvl7pPr>
            <a:lvl8pPr marL="0" marR="0" lvl="7" indent="0" algn="l" rtl="0">
              <a:spcBef>
                <a:spcPts val="0"/>
              </a:spcBef>
              <a:buClr>
                <a:schemeClr val="dk2"/>
              </a:buClr>
              <a:buFont typeface="Arial"/>
              <a:buNone/>
              <a:defRPr sz="1900" b="0" i="0" u="none" strike="noStrike" cap="none">
                <a:solidFill>
                  <a:schemeClr val="dk2"/>
                </a:solidFill>
              </a:defRPr>
            </a:lvl8pPr>
            <a:lvl9pPr marL="0" marR="0" lvl="8" indent="0" algn="l" rtl="0">
              <a:spcBef>
                <a:spcPts val="0"/>
              </a:spcBef>
              <a:buClr>
                <a:schemeClr val="dk2"/>
              </a:buClr>
              <a:buFont typeface="Arial"/>
              <a:buNone/>
              <a:defRPr sz="1900" b="0" i="0" u="none" strike="noStrike" cap="none">
                <a:solidFill>
                  <a:schemeClr val="dk2"/>
                </a:solidFill>
              </a:defRPr>
            </a:lvl9pPr>
          </a:lstStyle>
          <a:p>
            <a:endParaRPr/>
          </a:p>
        </p:txBody>
      </p:sp>
      <p:sp>
        <p:nvSpPr>
          <p:cNvPr id="228" name="Shape 228"/>
          <p:cNvSpPr txBox="1">
            <a:spLocks noGrp="1"/>
          </p:cNvSpPr>
          <p:nvPr>
            <p:ph type="body" idx="1"/>
          </p:nvPr>
        </p:nvSpPr>
        <p:spPr>
          <a:xfrm>
            <a:off x="2939373" y="1972701"/>
            <a:ext cx="3992700" cy="576300"/>
          </a:xfrm>
          <a:prstGeom prst="rect">
            <a:avLst/>
          </a:prstGeom>
          <a:noFill/>
          <a:ln>
            <a:noFill/>
          </a:ln>
        </p:spPr>
        <p:txBody>
          <a:bodyPr lIns="91425" tIns="91425" rIns="91425" bIns="91425" anchor="b" anchorCtr="0"/>
          <a:lstStyle>
            <a:lvl1pPr marL="0" marR="0" lvl="0" indent="0" algn="l" rtl="0">
              <a:lnSpc>
                <a:spcPct val="100000"/>
              </a:lnSpc>
              <a:spcBef>
                <a:spcPts val="1100"/>
              </a:spcBef>
              <a:spcAft>
                <a:spcPts val="0"/>
              </a:spcAft>
              <a:buClr>
                <a:schemeClr val="accent1"/>
              </a:buClr>
              <a:buFont typeface="Noto Sans Symbols"/>
              <a:buNone/>
              <a:defRPr sz="2400" b="0" i="0" u="none" strike="noStrike" cap="none">
                <a:solidFill>
                  <a:srgbClr val="3F3F3F"/>
                </a:solidFill>
                <a:latin typeface="Questrial"/>
                <a:ea typeface="Questrial"/>
                <a:cs typeface="Questrial"/>
                <a:sym typeface="Questrial"/>
              </a:defRPr>
            </a:lvl1pPr>
            <a:lvl2pPr marL="457200" marR="0" lvl="1" indent="0" algn="l" rtl="0">
              <a:lnSpc>
                <a:spcPct val="100000"/>
              </a:lnSpc>
              <a:spcBef>
                <a:spcPts val="1100"/>
              </a:spcBef>
              <a:spcAft>
                <a:spcPts val="0"/>
              </a:spcAft>
              <a:buClr>
                <a:schemeClr val="accent1"/>
              </a:buClr>
              <a:buFont typeface="Noto Sans Symbols"/>
              <a:buNone/>
              <a:defRPr sz="2000" b="1" i="0" u="none" strike="noStrike" cap="none">
                <a:solidFill>
                  <a:srgbClr val="3F3F3F"/>
                </a:solidFill>
                <a:latin typeface="Questrial"/>
                <a:ea typeface="Questrial"/>
                <a:cs typeface="Questrial"/>
                <a:sym typeface="Questrial"/>
              </a:defRPr>
            </a:lvl2pPr>
            <a:lvl3pPr marL="914400" marR="0" lvl="2" indent="0" algn="l" rtl="0">
              <a:lnSpc>
                <a:spcPct val="100000"/>
              </a:lnSpc>
              <a:spcBef>
                <a:spcPts val="1100"/>
              </a:spcBef>
              <a:spcAft>
                <a:spcPts val="0"/>
              </a:spcAft>
              <a:buClr>
                <a:schemeClr val="accent1"/>
              </a:buClr>
              <a:buFont typeface="Noto Sans Symbols"/>
              <a:buNone/>
              <a:defRPr sz="1900" b="1" i="0" u="none" strike="noStrike" cap="none">
                <a:solidFill>
                  <a:srgbClr val="3F3F3F"/>
                </a:solidFill>
                <a:latin typeface="Questrial"/>
                <a:ea typeface="Questrial"/>
                <a:cs typeface="Questrial"/>
                <a:sym typeface="Questrial"/>
              </a:defRPr>
            </a:lvl3pPr>
            <a:lvl4pPr marL="1371600" marR="0" lvl="3" indent="0" algn="l" rtl="0">
              <a:lnSpc>
                <a:spcPct val="100000"/>
              </a:lnSpc>
              <a:spcBef>
                <a:spcPts val="1100"/>
              </a:spcBef>
              <a:spcAft>
                <a:spcPts val="0"/>
              </a:spcAft>
              <a:buClr>
                <a:schemeClr val="accent1"/>
              </a:buClr>
              <a:buFont typeface="Noto Sans Symbols"/>
              <a:buNone/>
              <a:defRPr sz="1600" b="1" i="0" u="none" strike="noStrike" cap="none">
                <a:solidFill>
                  <a:srgbClr val="3F3F3F"/>
                </a:solidFill>
                <a:latin typeface="Questrial"/>
                <a:ea typeface="Questrial"/>
                <a:cs typeface="Questrial"/>
                <a:sym typeface="Questrial"/>
              </a:defRPr>
            </a:lvl4pPr>
            <a:lvl5pPr marL="1828800" marR="0" lvl="4" indent="0" algn="l" rtl="0">
              <a:lnSpc>
                <a:spcPct val="100000"/>
              </a:lnSpc>
              <a:spcBef>
                <a:spcPts val="1100"/>
              </a:spcBef>
              <a:spcAft>
                <a:spcPts val="0"/>
              </a:spcAft>
              <a:buClr>
                <a:schemeClr val="accent1"/>
              </a:buClr>
              <a:buFont typeface="Noto Sans Symbols"/>
              <a:buNone/>
              <a:defRPr sz="1600" b="1" i="0" u="none" strike="noStrike" cap="none">
                <a:solidFill>
                  <a:srgbClr val="3F3F3F"/>
                </a:solidFill>
                <a:latin typeface="Questrial"/>
                <a:ea typeface="Questrial"/>
                <a:cs typeface="Questrial"/>
                <a:sym typeface="Questrial"/>
              </a:defRPr>
            </a:lvl5pPr>
            <a:lvl6pPr marL="2286000" marR="0" lvl="5" indent="0" algn="l" rtl="0">
              <a:lnSpc>
                <a:spcPct val="100000"/>
              </a:lnSpc>
              <a:spcBef>
                <a:spcPts val="1100"/>
              </a:spcBef>
              <a:spcAft>
                <a:spcPts val="0"/>
              </a:spcAft>
              <a:buClr>
                <a:schemeClr val="accent1"/>
              </a:buClr>
              <a:buFont typeface="Noto Sans Symbols"/>
              <a:buNone/>
              <a:defRPr sz="1600" b="1" i="0" u="none" strike="noStrike" cap="none">
                <a:solidFill>
                  <a:srgbClr val="3F3F3F"/>
                </a:solidFill>
                <a:latin typeface="Questrial"/>
                <a:ea typeface="Questrial"/>
                <a:cs typeface="Questrial"/>
                <a:sym typeface="Questrial"/>
              </a:defRPr>
            </a:lvl6pPr>
            <a:lvl7pPr marL="2743200" marR="0" lvl="6" indent="0" algn="l" rtl="0">
              <a:lnSpc>
                <a:spcPct val="100000"/>
              </a:lnSpc>
              <a:spcBef>
                <a:spcPts val="1100"/>
              </a:spcBef>
              <a:spcAft>
                <a:spcPts val="0"/>
              </a:spcAft>
              <a:buClr>
                <a:schemeClr val="accent1"/>
              </a:buClr>
              <a:buFont typeface="Noto Sans Symbols"/>
              <a:buNone/>
              <a:defRPr sz="1600" b="1" i="0" u="none" strike="noStrike" cap="none">
                <a:solidFill>
                  <a:srgbClr val="3F3F3F"/>
                </a:solidFill>
                <a:latin typeface="Questrial"/>
                <a:ea typeface="Questrial"/>
                <a:cs typeface="Questrial"/>
                <a:sym typeface="Questrial"/>
              </a:defRPr>
            </a:lvl7pPr>
            <a:lvl8pPr marL="3200400" marR="0" lvl="7" indent="0" algn="l" rtl="0">
              <a:lnSpc>
                <a:spcPct val="100000"/>
              </a:lnSpc>
              <a:spcBef>
                <a:spcPts val="1100"/>
              </a:spcBef>
              <a:spcAft>
                <a:spcPts val="0"/>
              </a:spcAft>
              <a:buClr>
                <a:schemeClr val="accent1"/>
              </a:buClr>
              <a:buFont typeface="Noto Sans Symbols"/>
              <a:buNone/>
              <a:defRPr sz="1600" b="1" i="0" u="none" strike="noStrike" cap="none">
                <a:solidFill>
                  <a:srgbClr val="3F3F3F"/>
                </a:solidFill>
                <a:latin typeface="Questrial"/>
                <a:ea typeface="Questrial"/>
                <a:cs typeface="Questrial"/>
                <a:sym typeface="Questrial"/>
              </a:defRPr>
            </a:lvl8pPr>
            <a:lvl9pPr marL="3657600" marR="0" lvl="8" indent="0" algn="l" rtl="0">
              <a:lnSpc>
                <a:spcPct val="100000"/>
              </a:lnSpc>
              <a:spcBef>
                <a:spcPts val="1100"/>
              </a:spcBef>
              <a:spcAft>
                <a:spcPts val="0"/>
              </a:spcAft>
              <a:buClr>
                <a:schemeClr val="accent1"/>
              </a:buClr>
              <a:buFont typeface="Noto Sans Symbols"/>
              <a:buNone/>
              <a:defRPr sz="1600" b="1" i="0" u="none" strike="noStrike" cap="none">
                <a:solidFill>
                  <a:srgbClr val="3F3F3F"/>
                </a:solidFill>
                <a:latin typeface="Questrial"/>
                <a:ea typeface="Questrial"/>
                <a:cs typeface="Questrial"/>
                <a:sym typeface="Questrial"/>
              </a:defRPr>
            </a:lvl9pPr>
          </a:lstStyle>
          <a:p>
            <a:endParaRPr/>
          </a:p>
        </p:txBody>
      </p:sp>
      <p:sp>
        <p:nvSpPr>
          <p:cNvPr id="229" name="Shape 229"/>
          <p:cNvSpPr txBox="1">
            <a:spLocks noGrp="1"/>
          </p:cNvSpPr>
          <p:nvPr>
            <p:ph type="body" idx="2"/>
          </p:nvPr>
        </p:nvSpPr>
        <p:spPr>
          <a:xfrm>
            <a:off x="2589210" y="2548966"/>
            <a:ext cx="4342800" cy="3354000"/>
          </a:xfrm>
          <a:prstGeom prst="rect">
            <a:avLst/>
          </a:prstGeom>
          <a:noFill/>
          <a:ln>
            <a:noFill/>
          </a:ln>
        </p:spPr>
        <p:txBody>
          <a:bodyPr lIns="91425" tIns="91425" rIns="91425" bIns="91425" anchor="t" anchorCtr="0"/>
          <a:lstStyle>
            <a:lvl1pPr marL="342900" marR="0" lvl="0" indent="-101600" algn="l" rtl="0">
              <a:lnSpc>
                <a:spcPct val="100000"/>
              </a:lnSpc>
              <a:spcBef>
                <a:spcPts val="1100"/>
              </a:spcBef>
              <a:spcAft>
                <a:spcPts val="0"/>
              </a:spcAft>
              <a:buClr>
                <a:schemeClr val="accent1"/>
              </a:buClr>
              <a:buSzPct val="100000"/>
              <a:buFont typeface="Noto Sans Symbols"/>
              <a:buChar char="•"/>
              <a:defRPr sz="1900" b="0" i="0" u="none" strike="noStrike" cap="none">
                <a:solidFill>
                  <a:srgbClr val="3F3F3F"/>
                </a:solidFill>
                <a:latin typeface="Questrial"/>
                <a:ea typeface="Questrial"/>
                <a:cs typeface="Questrial"/>
                <a:sym typeface="Questrial"/>
              </a:defRPr>
            </a:lvl1pPr>
            <a:lvl2pPr marL="749300" marR="0" lvl="1" indent="-88900" algn="l" rtl="0">
              <a:lnSpc>
                <a:spcPct val="100000"/>
              </a:lnSpc>
              <a:spcBef>
                <a:spcPts val="1100"/>
              </a:spcBef>
              <a:spcAft>
                <a:spcPts val="0"/>
              </a:spcAft>
              <a:buClr>
                <a:schemeClr val="accent1"/>
              </a:buClr>
              <a:buSzPct val="100000"/>
              <a:buFont typeface="Noto Sans Symbols"/>
              <a:buChar char="•"/>
              <a:defRPr sz="1600" b="0" i="0" u="none" strike="noStrike" cap="none">
                <a:solidFill>
                  <a:srgbClr val="3F3F3F"/>
                </a:solidFill>
                <a:latin typeface="Questrial"/>
                <a:ea typeface="Questrial"/>
                <a:cs typeface="Questrial"/>
                <a:sym typeface="Questrial"/>
              </a:defRPr>
            </a:lvl2pPr>
            <a:lvl3pPr marL="1155700" marR="0" lvl="2" indent="-50800" algn="l" rtl="0">
              <a:lnSpc>
                <a:spcPct val="100000"/>
              </a:lnSpc>
              <a:spcBef>
                <a:spcPts val="1100"/>
              </a:spcBef>
              <a:spcAft>
                <a:spcPts val="0"/>
              </a:spcAft>
              <a:buClr>
                <a:schemeClr val="accent1"/>
              </a:buClr>
              <a:buSzPct val="100000"/>
              <a:buFont typeface="Noto Sans Symbols"/>
              <a:buChar char="•"/>
              <a:defRPr sz="1500" b="0" i="0" u="none" strike="noStrike" cap="none">
                <a:solidFill>
                  <a:srgbClr val="3F3F3F"/>
                </a:solidFill>
                <a:latin typeface="Questrial"/>
                <a:ea typeface="Questrial"/>
                <a:cs typeface="Questrial"/>
                <a:sym typeface="Questrial"/>
              </a:defRPr>
            </a:lvl3pPr>
            <a:lvl4pPr marL="1612900" marR="0" lvl="3" indent="-88900" algn="l" rtl="0">
              <a:lnSpc>
                <a:spcPct val="100000"/>
              </a:lnSpc>
              <a:spcBef>
                <a:spcPts val="1100"/>
              </a:spcBef>
              <a:spcAft>
                <a:spcPts val="0"/>
              </a:spcAft>
              <a:buClr>
                <a:schemeClr val="accent1"/>
              </a:buClr>
              <a:buSzPct val="100000"/>
              <a:buFont typeface="Noto Sans Symbols"/>
              <a:buChar char="•"/>
              <a:defRPr sz="1200" b="0" i="0" u="none" strike="noStrike" cap="none">
                <a:solidFill>
                  <a:srgbClr val="3F3F3F"/>
                </a:solidFill>
                <a:latin typeface="Questrial"/>
                <a:ea typeface="Questrial"/>
                <a:cs typeface="Questrial"/>
                <a:sym typeface="Questrial"/>
              </a:defRPr>
            </a:lvl4pPr>
            <a:lvl5pPr marL="2070100" marR="0" lvl="4" indent="-88900" algn="l" rtl="0">
              <a:lnSpc>
                <a:spcPct val="100000"/>
              </a:lnSpc>
              <a:spcBef>
                <a:spcPts val="1100"/>
              </a:spcBef>
              <a:spcAft>
                <a:spcPts val="0"/>
              </a:spcAft>
              <a:buClr>
                <a:schemeClr val="accent1"/>
              </a:buClr>
              <a:buSzPct val="100000"/>
              <a:buFont typeface="Noto Sans Symbols"/>
              <a:buChar char="•"/>
              <a:defRPr sz="1200" b="0" i="0" u="none" strike="noStrike" cap="none">
                <a:solidFill>
                  <a:srgbClr val="3F3F3F"/>
                </a:solidFill>
                <a:latin typeface="Questrial"/>
                <a:ea typeface="Questrial"/>
                <a:cs typeface="Questrial"/>
                <a:sym typeface="Questrial"/>
              </a:defRPr>
            </a:lvl5pPr>
            <a:lvl6pPr marL="2527300" marR="0" lvl="5" indent="-88900" algn="l" rtl="0">
              <a:lnSpc>
                <a:spcPct val="100000"/>
              </a:lnSpc>
              <a:spcBef>
                <a:spcPts val="1100"/>
              </a:spcBef>
              <a:spcAft>
                <a:spcPts val="0"/>
              </a:spcAft>
              <a:buClr>
                <a:schemeClr val="accent1"/>
              </a:buClr>
              <a:buSzPct val="100000"/>
              <a:buFont typeface="Noto Sans Symbols"/>
              <a:buChar char="•"/>
              <a:defRPr sz="1200" b="0" i="0" u="none" strike="noStrike" cap="none">
                <a:solidFill>
                  <a:srgbClr val="3F3F3F"/>
                </a:solidFill>
                <a:latin typeface="Questrial"/>
                <a:ea typeface="Questrial"/>
                <a:cs typeface="Questrial"/>
                <a:sym typeface="Questrial"/>
              </a:defRPr>
            </a:lvl6pPr>
            <a:lvl7pPr marL="2984500" marR="0" lvl="6" indent="-88900" algn="l" rtl="0">
              <a:lnSpc>
                <a:spcPct val="100000"/>
              </a:lnSpc>
              <a:spcBef>
                <a:spcPts val="1100"/>
              </a:spcBef>
              <a:spcAft>
                <a:spcPts val="0"/>
              </a:spcAft>
              <a:buClr>
                <a:schemeClr val="accent1"/>
              </a:buClr>
              <a:buSzPct val="100000"/>
              <a:buFont typeface="Noto Sans Symbols"/>
              <a:buChar char="•"/>
              <a:defRPr sz="1200" b="0" i="0" u="none" strike="noStrike" cap="none">
                <a:solidFill>
                  <a:srgbClr val="3F3F3F"/>
                </a:solidFill>
                <a:latin typeface="Questrial"/>
                <a:ea typeface="Questrial"/>
                <a:cs typeface="Questrial"/>
                <a:sym typeface="Questrial"/>
              </a:defRPr>
            </a:lvl7pPr>
            <a:lvl8pPr marL="3441700" marR="0" lvl="7" indent="-88900" algn="l" rtl="0">
              <a:lnSpc>
                <a:spcPct val="100000"/>
              </a:lnSpc>
              <a:spcBef>
                <a:spcPts val="1100"/>
              </a:spcBef>
              <a:spcAft>
                <a:spcPts val="0"/>
              </a:spcAft>
              <a:buClr>
                <a:schemeClr val="accent1"/>
              </a:buClr>
              <a:buSzPct val="100000"/>
              <a:buFont typeface="Noto Sans Symbols"/>
              <a:buChar char="•"/>
              <a:defRPr sz="1200" b="0" i="0" u="none" strike="noStrike" cap="none">
                <a:solidFill>
                  <a:srgbClr val="3F3F3F"/>
                </a:solidFill>
                <a:latin typeface="Questrial"/>
                <a:ea typeface="Questrial"/>
                <a:cs typeface="Questrial"/>
                <a:sym typeface="Questrial"/>
              </a:defRPr>
            </a:lvl8pPr>
            <a:lvl9pPr marL="3898900" marR="0" lvl="8" indent="-88900" algn="l" rtl="0">
              <a:lnSpc>
                <a:spcPct val="100000"/>
              </a:lnSpc>
              <a:spcBef>
                <a:spcPts val="1100"/>
              </a:spcBef>
              <a:spcAft>
                <a:spcPts val="0"/>
              </a:spcAft>
              <a:buClr>
                <a:schemeClr val="accent1"/>
              </a:buClr>
              <a:buSzPct val="100000"/>
              <a:buFont typeface="Noto Sans Symbols"/>
              <a:buChar char="•"/>
              <a:defRPr sz="1200" b="0" i="0" u="none" strike="noStrike" cap="none">
                <a:solidFill>
                  <a:srgbClr val="3F3F3F"/>
                </a:solidFill>
                <a:latin typeface="Questrial"/>
                <a:ea typeface="Questrial"/>
                <a:cs typeface="Questrial"/>
                <a:sym typeface="Questrial"/>
              </a:defRPr>
            </a:lvl9pPr>
          </a:lstStyle>
          <a:p>
            <a:endParaRPr/>
          </a:p>
        </p:txBody>
      </p:sp>
      <p:sp>
        <p:nvSpPr>
          <p:cNvPr id="230" name="Shape 230"/>
          <p:cNvSpPr txBox="1">
            <a:spLocks noGrp="1"/>
          </p:cNvSpPr>
          <p:nvPr>
            <p:ph type="body" idx="3"/>
          </p:nvPr>
        </p:nvSpPr>
        <p:spPr>
          <a:xfrm>
            <a:off x="7506628" y="1969475"/>
            <a:ext cx="3998700" cy="576300"/>
          </a:xfrm>
          <a:prstGeom prst="rect">
            <a:avLst/>
          </a:prstGeom>
          <a:noFill/>
          <a:ln>
            <a:noFill/>
          </a:ln>
        </p:spPr>
        <p:txBody>
          <a:bodyPr lIns="91425" tIns="91425" rIns="91425" bIns="91425" anchor="b" anchorCtr="0"/>
          <a:lstStyle>
            <a:lvl1pPr marL="0" marR="0" lvl="0" indent="0" algn="l" rtl="0">
              <a:lnSpc>
                <a:spcPct val="100000"/>
              </a:lnSpc>
              <a:spcBef>
                <a:spcPts val="1100"/>
              </a:spcBef>
              <a:spcAft>
                <a:spcPts val="0"/>
              </a:spcAft>
              <a:buClr>
                <a:schemeClr val="accent1"/>
              </a:buClr>
              <a:buFont typeface="Noto Sans Symbols"/>
              <a:buNone/>
              <a:defRPr sz="2400" b="0" i="0" u="none" strike="noStrike" cap="none">
                <a:solidFill>
                  <a:srgbClr val="3F3F3F"/>
                </a:solidFill>
                <a:latin typeface="Questrial"/>
                <a:ea typeface="Questrial"/>
                <a:cs typeface="Questrial"/>
                <a:sym typeface="Questrial"/>
              </a:defRPr>
            </a:lvl1pPr>
            <a:lvl2pPr marL="457200" marR="0" lvl="1" indent="0" algn="l" rtl="0">
              <a:lnSpc>
                <a:spcPct val="100000"/>
              </a:lnSpc>
              <a:spcBef>
                <a:spcPts val="1100"/>
              </a:spcBef>
              <a:spcAft>
                <a:spcPts val="0"/>
              </a:spcAft>
              <a:buClr>
                <a:schemeClr val="accent1"/>
              </a:buClr>
              <a:buFont typeface="Noto Sans Symbols"/>
              <a:buNone/>
              <a:defRPr sz="2000" b="1" i="0" u="none" strike="noStrike" cap="none">
                <a:solidFill>
                  <a:srgbClr val="3F3F3F"/>
                </a:solidFill>
                <a:latin typeface="Questrial"/>
                <a:ea typeface="Questrial"/>
                <a:cs typeface="Questrial"/>
                <a:sym typeface="Questrial"/>
              </a:defRPr>
            </a:lvl2pPr>
            <a:lvl3pPr marL="914400" marR="0" lvl="2" indent="0" algn="l" rtl="0">
              <a:lnSpc>
                <a:spcPct val="100000"/>
              </a:lnSpc>
              <a:spcBef>
                <a:spcPts val="1100"/>
              </a:spcBef>
              <a:spcAft>
                <a:spcPts val="0"/>
              </a:spcAft>
              <a:buClr>
                <a:schemeClr val="accent1"/>
              </a:buClr>
              <a:buFont typeface="Noto Sans Symbols"/>
              <a:buNone/>
              <a:defRPr sz="1900" b="1" i="0" u="none" strike="noStrike" cap="none">
                <a:solidFill>
                  <a:srgbClr val="3F3F3F"/>
                </a:solidFill>
                <a:latin typeface="Questrial"/>
                <a:ea typeface="Questrial"/>
                <a:cs typeface="Questrial"/>
                <a:sym typeface="Questrial"/>
              </a:defRPr>
            </a:lvl3pPr>
            <a:lvl4pPr marL="1371600" marR="0" lvl="3" indent="0" algn="l" rtl="0">
              <a:lnSpc>
                <a:spcPct val="100000"/>
              </a:lnSpc>
              <a:spcBef>
                <a:spcPts val="1100"/>
              </a:spcBef>
              <a:spcAft>
                <a:spcPts val="0"/>
              </a:spcAft>
              <a:buClr>
                <a:schemeClr val="accent1"/>
              </a:buClr>
              <a:buFont typeface="Noto Sans Symbols"/>
              <a:buNone/>
              <a:defRPr sz="1600" b="1" i="0" u="none" strike="noStrike" cap="none">
                <a:solidFill>
                  <a:srgbClr val="3F3F3F"/>
                </a:solidFill>
                <a:latin typeface="Questrial"/>
                <a:ea typeface="Questrial"/>
                <a:cs typeface="Questrial"/>
                <a:sym typeface="Questrial"/>
              </a:defRPr>
            </a:lvl4pPr>
            <a:lvl5pPr marL="1828800" marR="0" lvl="4" indent="0" algn="l" rtl="0">
              <a:lnSpc>
                <a:spcPct val="100000"/>
              </a:lnSpc>
              <a:spcBef>
                <a:spcPts val="1100"/>
              </a:spcBef>
              <a:spcAft>
                <a:spcPts val="0"/>
              </a:spcAft>
              <a:buClr>
                <a:schemeClr val="accent1"/>
              </a:buClr>
              <a:buFont typeface="Noto Sans Symbols"/>
              <a:buNone/>
              <a:defRPr sz="1600" b="1" i="0" u="none" strike="noStrike" cap="none">
                <a:solidFill>
                  <a:srgbClr val="3F3F3F"/>
                </a:solidFill>
                <a:latin typeface="Questrial"/>
                <a:ea typeface="Questrial"/>
                <a:cs typeface="Questrial"/>
                <a:sym typeface="Questrial"/>
              </a:defRPr>
            </a:lvl5pPr>
            <a:lvl6pPr marL="2286000" marR="0" lvl="5" indent="0" algn="l" rtl="0">
              <a:lnSpc>
                <a:spcPct val="100000"/>
              </a:lnSpc>
              <a:spcBef>
                <a:spcPts val="1100"/>
              </a:spcBef>
              <a:spcAft>
                <a:spcPts val="0"/>
              </a:spcAft>
              <a:buClr>
                <a:schemeClr val="accent1"/>
              </a:buClr>
              <a:buFont typeface="Noto Sans Symbols"/>
              <a:buNone/>
              <a:defRPr sz="1600" b="1" i="0" u="none" strike="noStrike" cap="none">
                <a:solidFill>
                  <a:srgbClr val="3F3F3F"/>
                </a:solidFill>
                <a:latin typeface="Questrial"/>
                <a:ea typeface="Questrial"/>
                <a:cs typeface="Questrial"/>
                <a:sym typeface="Questrial"/>
              </a:defRPr>
            </a:lvl6pPr>
            <a:lvl7pPr marL="2743200" marR="0" lvl="6" indent="0" algn="l" rtl="0">
              <a:lnSpc>
                <a:spcPct val="100000"/>
              </a:lnSpc>
              <a:spcBef>
                <a:spcPts val="1100"/>
              </a:spcBef>
              <a:spcAft>
                <a:spcPts val="0"/>
              </a:spcAft>
              <a:buClr>
                <a:schemeClr val="accent1"/>
              </a:buClr>
              <a:buFont typeface="Noto Sans Symbols"/>
              <a:buNone/>
              <a:defRPr sz="1600" b="1" i="0" u="none" strike="noStrike" cap="none">
                <a:solidFill>
                  <a:srgbClr val="3F3F3F"/>
                </a:solidFill>
                <a:latin typeface="Questrial"/>
                <a:ea typeface="Questrial"/>
                <a:cs typeface="Questrial"/>
                <a:sym typeface="Questrial"/>
              </a:defRPr>
            </a:lvl7pPr>
            <a:lvl8pPr marL="3200400" marR="0" lvl="7" indent="0" algn="l" rtl="0">
              <a:lnSpc>
                <a:spcPct val="100000"/>
              </a:lnSpc>
              <a:spcBef>
                <a:spcPts val="1100"/>
              </a:spcBef>
              <a:spcAft>
                <a:spcPts val="0"/>
              </a:spcAft>
              <a:buClr>
                <a:schemeClr val="accent1"/>
              </a:buClr>
              <a:buFont typeface="Noto Sans Symbols"/>
              <a:buNone/>
              <a:defRPr sz="1600" b="1" i="0" u="none" strike="noStrike" cap="none">
                <a:solidFill>
                  <a:srgbClr val="3F3F3F"/>
                </a:solidFill>
                <a:latin typeface="Questrial"/>
                <a:ea typeface="Questrial"/>
                <a:cs typeface="Questrial"/>
                <a:sym typeface="Questrial"/>
              </a:defRPr>
            </a:lvl8pPr>
            <a:lvl9pPr marL="3657600" marR="0" lvl="8" indent="0" algn="l" rtl="0">
              <a:lnSpc>
                <a:spcPct val="100000"/>
              </a:lnSpc>
              <a:spcBef>
                <a:spcPts val="1100"/>
              </a:spcBef>
              <a:spcAft>
                <a:spcPts val="0"/>
              </a:spcAft>
              <a:buClr>
                <a:schemeClr val="accent1"/>
              </a:buClr>
              <a:buFont typeface="Noto Sans Symbols"/>
              <a:buNone/>
              <a:defRPr sz="1600" b="1" i="0" u="none" strike="noStrike" cap="none">
                <a:solidFill>
                  <a:srgbClr val="3F3F3F"/>
                </a:solidFill>
                <a:latin typeface="Questrial"/>
                <a:ea typeface="Questrial"/>
                <a:cs typeface="Questrial"/>
                <a:sym typeface="Questrial"/>
              </a:defRPr>
            </a:lvl9pPr>
          </a:lstStyle>
          <a:p>
            <a:endParaRPr/>
          </a:p>
        </p:txBody>
      </p:sp>
      <p:sp>
        <p:nvSpPr>
          <p:cNvPr id="231" name="Shape 231"/>
          <p:cNvSpPr txBox="1">
            <a:spLocks noGrp="1"/>
          </p:cNvSpPr>
          <p:nvPr>
            <p:ph type="body" idx="4"/>
          </p:nvPr>
        </p:nvSpPr>
        <p:spPr>
          <a:xfrm>
            <a:off x="7166957" y="2545738"/>
            <a:ext cx="4338900" cy="3354000"/>
          </a:xfrm>
          <a:prstGeom prst="rect">
            <a:avLst/>
          </a:prstGeom>
          <a:noFill/>
          <a:ln>
            <a:noFill/>
          </a:ln>
        </p:spPr>
        <p:txBody>
          <a:bodyPr lIns="91425" tIns="91425" rIns="91425" bIns="91425" anchor="t" anchorCtr="0"/>
          <a:lstStyle>
            <a:lvl1pPr marL="342900" marR="0" lvl="0" indent="-101600" algn="l" rtl="0">
              <a:lnSpc>
                <a:spcPct val="100000"/>
              </a:lnSpc>
              <a:spcBef>
                <a:spcPts val="1100"/>
              </a:spcBef>
              <a:spcAft>
                <a:spcPts val="0"/>
              </a:spcAft>
              <a:buClr>
                <a:schemeClr val="accent1"/>
              </a:buClr>
              <a:buSzPct val="100000"/>
              <a:buFont typeface="Noto Sans Symbols"/>
              <a:buChar char="•"/>
              <a:defRPr sz="1900" b="0" i="0" u="none" strike="noStrike" cap="none">
                <a:solidFill>
                  <a:srgbClr val="3F3F3F"/>
                </a:solidFill>
                <a:latin typeface="Questrial"/>
                <a:ea typeface="Questrial"/>
                <a:cs typeface="Questrial"/>
                <a:sym typeface="Questrial"/>
              </a:defRPr>
            </a:lvl1pPr>
            <a:lvl2pPr marL="749300" marR="0" lvl="1" indent="-88900" algn="l" rtl="0">
              <a:lnSpc>
                <a:spcPct val="100000"/>
              </a:lnSpc>
              <a:spcBef>
                <a:spcPts val="1100"/>
              </a:spcBef>
              <a:spcAft>
                <a:spcPts val="0"/>
              </a:spcAft>
              <a:buClr>
                <a:schemeClr val="accent1"/>
              </a:buClr>
              <a:buSzPct val="100000"/>
              <a:buFont typeface="Noto Sans Symbols"/>
              <a:buChar char="•"/>
              <a:defRPr sz="1600" b="0" i="0" u="none" strike="noStrike" cap="none">
                <a:solidFill>
                  <a:srgbClr val="3F3F3F"/>
                </a:solidFill>
                <a:latin typeface="Questrial"/>
                <a:ea typeface="Questrial"/>
                <a:cs typeface="Questrial"/>
                <a:sym typeface="Questrial"/>
              </a:defRPr>
            </a:lvl2pPr>
            <a:lvl3pPr marL="1155700" marR="0" lvl="2" indent="-50800" algn="l" rtl="0">
              <a:lnSpc>
                <a:spcPct val="100000"/>
              </a:lnSpc>
              <a:spcBef>
                <a:spcPts val="1100"/>
              </a:spcBef>
              <a:spcAft>
                <a:spcPts val="0"/>
              </a:spcAft>
              <a:buClr>
                <a:schemeClr val="accent1"/>
              </a:buClr>
              <a:buSzPct val="100000"/>
              <a:buFont typeface="Noto Sans Symbols"/>
              <a:buChar char="•"/>
              <a:defRPr sz="1500" b="0" i="0" u="none" strike="noStrike" cap="none">
                <a:solidFill>
                  <a:srgbClr val="3F3F3F"/>
                </a:solidFill>
                <a:latin typeface="Questrial"/>
                <a:ea typeface="Questrial"/>
                <a:cs typeface="Questrial"/>
                <a:sym typeface="Questrial"/>
              </a:defRPr>
            </a:lvl3pPr>
            <a:lvl4pPr marL="1612900" marR="0" lvl="3" indent="-88900" algn="l" rtl="0">
              <a:lnSpc>
                <a:spcPct val="100000"/>
              </a:lnSpc>
              <a:spcBef>
                <a:spcPts val="1100"/>
              </a:spcBef>
              <a:spcAft>
                <a:spcPts val="0"/>
              </a:spcAft>
              <a:buClr>
                <a:schemeClr val="accent1"/>
              </a:buClr>
              <a:buSzPct val="100000"/>
              <a:buFont typeface="Noto Sans Symbols"/>
              <a:buChar char="•"/>
              <a:defRPr sz="1200" b="0" i="0" u="none" strike="noStrike" cap="none">
                <a:solidFill>
                  <a:srgbClr val="3F3F3F"/>
                </a:solidFill>
                <a:latin typeface="Questrial"/>
                <a:ea typeface="Questrial"/>
                <a:cs typeface="Questrial"/>
                <a:sym typeface="Questrial"/>
              </a:defRPr>
            </a:lvl4pPr>
            <a:lvl5pPr marL="2070100" marR="0" lvl="4" indent="-88900" algn="l" rtl="0">
              <a:lnSpc>
                <a:spcPct val="100000"/>
              </a:lnSpc>
              <a:spcBef>
                <a:spcPts val="1100"/>
              </a:spcBef>
              <a:spcAft>
                <a:spcPts val="0"/>
              </a:spcAft>
              <a:buClr>
                <a:schemeClr val="accent1"/>
              </a:buClr>
              <a:buSzPct val="100000"/>
              <a:buFont typeface="Noto Sans Symbols"/>
              <a:buChar char="•"/>
              <a:defRPr sz="1200" b="0" i="0" u="none" strike="noStrike" cap="none">
                <a:solidFill>
                  <a:srgbClr val="3F3F3F"/>
                </a:solidFill>
                <a:latin typeface="Questrial"/>
                <a:ea typeface="Questrial"/>
                <a:cs typeface="Questrial"/>
                <a:sym typeface="Questrial"/>
              </a:defRPr>
            </a:lvl5pPr>
            <a:lvl6pPr marL="2527300" marR="0" lvl="5" indent="-88900" algn="l" rtl="0">
              <a:lnSpc>
                <a:spcPct val="100000"/>
              </a:lnSpc>
              <a:spcBef>
                <a:spcPts val="1100"/>
              </a:spcBef>
              <a:spcAft>
                <a:spcPts val="0"/>
              </a:spcAft>
              <a:buClr>
                <a:schemeClr val="accent1"/>
              </a:buClr>
              <a:buSzPct val="100000"/>
              <a:buFont typeface="Noto Sans Symbols"/>
              <a:buChar char="•"/>
              <a:defRPr sz="1200" b="0" i="0" u="none" strike="noStrike" cap="none">
                <a:solidFill>
                  <a:srgbClr val="3F3F3F"/>
                </a:solidFill>
                <a:latin typeface="Questrial"/>
                <a:ea typeface="Questrial"/>
                <a:cs typeface="Questrial"/>
                <a:sym typeface="Questrial"/>
              </a:defRPr>
            </a:lvl6pPr>
            <a:lvl7pPr marL="2984500" marR="0" lvl="6" indent="-88900" algn="l" rtl="0">
              <a:lnSpc>
                <a:spcPct val="100000"/>
              </a:lnSpc>
              <a:spcBef>
                <a:spcPts val="1100"/>
              </a:spcBef>
              <a:spcAft>
                <a:spcPts val="0"/>
              </a:spcAft>
              <a:buClr>
                <a:schemeClr val="accent1"/>
              </a:buClr>
              <a:buSzPct val="100000"/>
              <a:buFont typeface="Noto Sans Symbols"/>
              <a:buChar char="•"/>
              <a:defRPr sz="1200" b="0" i="0" u="none" strike="noStrike" cap="none">
                <a:solidFill>
                  <a:srgbClr val="3F3F3F"/>
                </a:solidFill>
                <a:latin typeface="Questrial"/>
                <a:ea typeface="Questrial"/>
                <a:cs typeface="Questrial"/>
                <a:sym typeface="Questrial"/>
              </a:defRPr>
            </a:lvl7pPr>
            <a:lvl8pPr marL="3441700" marR="0" lvl="7" indent="-88900" algn="l" rtl="0">
              <a:lnSpc>
                <a:spcPct val="100000"/>
              </a:lnSpc>
              <a:spcBef>
                <a:spcPts val="1100"/>
              </a:spcBef>
              <a:spcAft>
                <a:spcPts val="0"/>
              </a:spcAft>
              <a:buClr>
                <a:schemeClr val="accent1"/>
              </a:buClr>
              <a:buSzPct val="100000"/>
              <a:buFont typeface="Noto Sans Symbols"/>
              <a:buChar char="•"/>
              <a:defRPr sz="1200" b="0" i="0" u="none" strike="noStrike" cap="none">
                <a:solidFill>
                  <a:srgbClr val="3F3F3F"/>
                </a:solidFill>
                <a:latin typeface="Questrial"/>
                <a:ea typeface="Questrial"/>
                <a:cs typeface="Questrial"/>
                <a:sym typeface="Questrial"/>
              </a:defRPr>
            </a:lvl8pPr>
            <a:lvl9pPr marL="3898900" marR="0" lvl="8" indent="-88900" algn="l" rtl="0">
              <a:lnSpc>
                <a:spcPct val="100000"/>
              </a:lnSpc>
              <a:spcBef>
                <a:spcPts val="1100"/>
              </a:spcBef>
              <a:spcAft>
                <a:spcPts val="0"/>
              </a:spcAft>
              <a:buClr>
                <a:schemeClr val="accent1"/>
              </a:buClr>
              <a:buSzPct val="100000"/>
              <a:buFont typeface="Noto Sans Symbols"/>
              <a:buChar char="•"/>
              <a:defRPr sz="1200" b="0" i="0" u="none" strike="noStrike" cap="none">
                <a:solidFill>
                  <a:srgbClr val="3F3F3F"/>
                </a:solidFill>
                <a:latin typeface="Questrial"/>
                <a:ea typeface="Questrial"/>
                <a:cs typeface="Questrial"/>
                <a:sym typeface="Questrial"/>
              </a:defRPr>
            </a:lvl9pPr>
          </a:lstStyle>
          <a:p>
            <a:endParaRPr/>
          </a:p>
        </p:txBody>
      </p:sp>
      <p:sp>
        <p:nvSpPr>
          <p:cNvPr id="232" name="Shape 232"/>
          <p:cNvSpPr txBox="1">
            <a:spLocks noGrp="1"/>
          </p:cNvSpPr>
          <p:nvPr>
            <p:ph type="dt" idx="10"/>
          </p:nvPr>
        </p:nvSpPr>
        <p:spPr>
          <a:xfrm>
            <a:off x="10361610" y="6130437"/>
            <a:ext cx="1146300" cy="370500"/>
          </a:xfrm>
          <a:prstGeom prst="rect">
            <a:avLst/>
          </a:prstGeom>
          <a:noFill/>
          <a:ln>
            <a:noFill/>
          </a:ln>
        </p:spPr>
        <p:txBody>
          <a:bodyPr lIns="91425" tIns="91425" rIns="91425" bIns="91425" anchor="ctr" anchorCtr="0"/>
          <a:lstStyle>
            <a:lvl1pPr marL="0" marR="0" lvl="0" indent="0" algn="r" rtl="0">
              <a:lnSpc>
                <a:spcPct val="100000"/>
              </a:lnSpc>
              <a:spcBef>
                <a:spcPts val="0"/>
              </a:spcBef>
              <a:spcAft>
                <a:spcPts val="0"/>
              </a:spcAft>
              <a:buClr>
                <a:srgbClr val="888888"/>
              </a:buClr>
              <a:buFont typeface="Questrial"/>
              <a:buNone/>
              <a:defRPr sz="900" b="0" i="0" u="none" strike="noStrike" cap="none">
                <a:solidFill>
                  <a:srgbClr val="888888"/>
                </a:solidFill>
                <a:latin typeface="Questrial"/>
                <a:ea typeface="Questrial"/>
                <a:cs typeface="Questrial"/>
                <a:sym typeface="Questrial"/>
              </a:defRPr>
            </a:lvl1pPr>
            <a:lvl2pPr marL="457200" marR="0" lvl="1"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2pPr>
            <a:lvl3pPr marL="914400" marR="0" lvl="2"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3pPr>
            <a:lvl4pPr marL="1371600" marR="0" lvl="3"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4pPr>
            <a:lvl5pPr marL="1828800" marR="0" lvl="4"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5pPr>
            <a:lvl6pPr marL="2286000" marR="0" lvl="5"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6pPr>
            <a:lvl7pPr marL="2743200" marR="0" lvl="6"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7pPr>
            <a:lvl8pPr marL="3200400" marR="0" lvl="7"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8pPr>
            <a:lvl9pPr marL="3657600" marR="0" lvl="8"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9pPr>
          </a:lstStyle>
          <a:p>
            <a:endParaRPr/>
          </a:p>
        </p:txBody>
      </p:sp>
      <p:sp>
        <p:nvSpPr>
          <p:cNvPr id="233" name="Shape 233"/>
          <p:cNvSpPr txBox="1">
            <a:spLocks noGrp="1"/>
          </p:cNvSpPr>
          <p:nvPr>
            <p:ph type="ftr" idx="11"/>
          </p:nvPr>
        </p:nvSpPr>
        <p:spPr>
          <a:xfrm>
            <a:off x="2589210" y="6135807"/>
            <a:ext cx="7620000" cy="3651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888888"/>
              </a:buClr>
              <a:buFont typeface="Questrial"/>
              <a:buNone/>
              <a:defRPr sz="900" b="0" i="0" u="none" strike="noStrike" cap="none">
                <a:solidFill>
                  <a:srgbClr val="888888"/>
                </a:solidFill>
                <a:latin typeface="Questrial"/>
                <a:ea typeface="Questrial"/>
                <a:cs typeface="Questrial"/>
                <a:sym typeface="Questrial"/>
              </a:defRPr>
            </a:lvl1pPr>
            <a:lvl2pPr marL="457200" marR="0" lvl="1"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2pPr>
            <a:lvl3pPr marL="914400" marR="0" lvl="2"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3pPr>
            <a:lvl4pPr marL="1371600" marR="0" lvl="3"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4pPr>
            <a:lvl5pPr marL="1828800" marR="0" lvl="4"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5pPr>
            <a:lvl6pPr marL="2286000" marR="0" lvl="5"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6pPr>
            <a:lvl7pPr marL="2743200" marR="0" lvl="6"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7pPr>
            <a:lvl8pPr marL="3200400" marR="0" lvl="7"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8pPr>
            <a:lvl9pPr marL="3657600" marR="0" lvl="8"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9pPr>
          </a:lstStyle>
          <a:p>
            <a:endParaRPr/>
          </a:p>
        </p:txBody>
      </p:sp>
      <p:sp>
        <p:nvSpPr>
          <p:cNvPr id="234" name="Shape 234"/>
          <p:cNvSpPr/>
          <p:nvPr/>
        </p:nvSpPr>
        <p:spPr>
          <a:xfrm rot="10800000" flipH="1">
            <a:off x="-4188" y="714370"/>
            <a:ext cx="1588500" cy="507300"/>
          </a:xfrm>
          <a:custGeom>
            <a:avLst/>
            <a:gdLst/>
            <a:ahLst/>
            <a:cxnLst/>
            <a:rect l="0" t="0" r="0" b="0"/>
            <a:pathLst>
              <a:path w="120000" h="120000" extrusionOk="0">
                <a:moveTo>
                  <a:pt x="120000" y="56412"/>
                </a:moveTo>
                <a:lnTo>
                  <a:pt x="102703" y="2256"/>
                </a:lnTo>
                <a:cubicBezTo>
                  <a:pt x="102586" y="1872"/>
                  <a:pt x="102443" y="1512"/>
                  <a:pt x="102326" y="1128"/>
                </a:cubicBezTo>
                <a:cubicBezTo>
                  <a:pt x="101976" y="0"/>
                  <a:pt x="101613" y="0"/>
                  <a:pt x="101250" y="0"/>
                </a:cubicBezTo>
                <a:lnTo>
                  <a:pt x="94398" y="0"/>
                </a:lnTo>
                <a:lnTo>
                  <a:pt x="0" y="840"/>
                </a:lnTo>
                <a:cubicBezTo>
                  <a:pt x="103" y="40560"/>
                  <a:pt x="220" y="80280"/>
                  <a:pt x="324" y="120000"/>
                </a:cubicBezTo>
                <a:lnTo>
                  <a:pt x="94398" y="119592"/>
                </a:lnTo>
                <a:lnTo>
                  <a:pt x="101250" y="119592"/>
                </a:lnTo>
                <a:cubicBezTo>
                  <a:pt x="101613" y="119592"/>
                  <a:pt x="101976" y="118464"/>
                  <a:pt x="102326" y="118464"/>
                </a:cubicBezTo>
                <a:cubicBezTo>
                  <a:pt x="102326" y="117336"/>
                  <a:pt x="102703" y="117336"/>
                  <a:pt x="102703" y="117336"/>
                </a:cubicBezTo>
                <a:lnTo>
                  <a:pt x="120000" y="63180"/>
                </a:lnTo>
                <a:cubicBezTo>
                  <a:pt x="120713" y="60924"/>
                  <a:pt x="120713" y="58668"/>
                  <a:pt x="120000" y="56412"/>
                </a:cubicBezTo>
                <a:close/>
              </a:path>
            </a:pathLst>
          </a:custGeom>
          <a:solidFill>
            <a:schemeClr val="accent1"/>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500" b="0" i="0" u="none" strike="noStrike" cap="none">
              <a:solidFill>
                <a:srgbClr val="000000"/>
              </a:solidFill>
              <a:latin typeface="Arial"/>
              <a:ea typeface="Arial"/>
              <a:cs typeface="Arial"/>
              <a:sym typeface="Arial"/>
            </a:endParaRPr>
          </a:p>
        </p:txBody>
      </p:sp>
      <p:sp>
        <p:nvSpPr>
          <p:cNvPr id="235" name="Shape 235"/>
          <p:cNvSpPr txBox="1">
            <a:spLocks noGrp="1"/>
          </p:cNvSpPr>
          <p:nvPr>
            <p:ph type="sldNum" idx="12"/>
          </p:nvPr>
        </p:nvSpPr>
        <p:spPr>
          <a:xfrm>
            <a:off x="531812" y="787781"/>
            <a:ext cx="779700" cy="365100"/>
          </a:xfrm>
          <a:prstGeom prst="rect">
            <a:avLst/>
          </a:prstGeom>
          <a:noFill/>
          <a:ln>
            <a:noFill/>
          </a:ln>
        </p:spPr>
        <p:txBody>
          <a:bodyPr lIns="91425" tIns="45700" rIns="91425" bIns="45700" anchor="ctr" anchorCtr="0">
            <a:noAutofit/>
          </a:bodyPr>
          <a:lstStyle/>
          <a:p>
            <a:pPr marL="0" marR="0" lvl="0" indent="0" algn="r" rtl="0">
              <a:lnSpc>
                <a:spcPct val="100000"/>
              </a:lnSpc>
              <a:spcBef>
                <a:spcPts val="0"/>
              </a:spcBef>
              <a:spcAft>
                <a:spcPts val="0"/>
              </a:spcAft>
              <a:buClr>
                <a:srgbClr val="FEFFFF"/>
              </a:buClr>
              <a:buSzPct val="25000"/>
              <a:buFont typeface="Questrial"/>
              <a:buNone/>
            </a:pPr>
            <a:fld id="{00000000-1234-1234-1234-123412341234}" type="slidenum">
              <a:rPr lang="en-US" sz="2000" b="0" i="0" u="none" strike="noStrike" cap="none">
                <a:solidFill>
                  <a:srgbClr val="FEFFFF"/>
                </a:solidFill>
                <a:latin typeface="Questrial"/>
                <a:ea typeface="Questrial"/>
                <a:cs typeface="Questrial"/>
                <a:sym typeface="Questrial"/>
              </a:rPr>
              <a:t>‹#›</a:t>
            </a:fld>
            <a:endParaRPr lang="en-US" sz="2000" b="0" i="0" u="none" strike="noStrike" cap="none">
              <a:solidFill>
                <a:srgbClr val="FEFFFF"/>
              </a:solidFill>
              <a:latin typeface="Questrial"/>
              <a:ea typeface="Questrial"/>
              <a:cs typeface="Questrial"/>
              <a:sym typeface="Quest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236"/>
        <p:cNvGrpSpPr/>
        <p:nvPr/>
      </p:nvGrpSpPr>
      <p:grpSpPr>
        <a:xfrm>
          <a:off x="0" y="0"/>
          <a:ext cx="0" cy="0"/>
          <a:chOff x="0" y="0"/>
          <a:chExt cx="0" cy="0"/>
        </a:xfrm>
      </p:grpSpPr>
      <p:sp>
        <p:nvSpPr>
          <p:cNvPr id="237" name="Shape 237"/>
          <p:cNvSpPr txBox="1">
            <a:spLocks noGrp="1"/>
          </p:cNvSpPr>
          <p:nvPr>
            <p:ph type="title"/>
          </p:nvPr>
        </p:nvSpPr>
        <p:spPr>
          <a:xfrm>
            <a:off x="2592924" y="624110"/>
            <a:ext cx="8911500" cy="1280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262626"/>
              </a:buClr>
              <a:buFont typeface="Questrial"/>
              <a:buNone/>
              <a:defRPr sz="3600" b="0" i="0" u="none" strike="noStrike" cap="none">
                <a:solidFill>
                  <a:srgbClr val="262626"/>
                </a:solidFill>
                <a:latin typeface="Questrial"/>
                <a:ea typeface="Questrial"/>
                <a:cs typeface="Questrial"/>
                <a:sym typeface="Questrial"/>
              </a:defRPr>
            </a:lvl1pPr>
            <a:lvl2pPr marL="0" marR="0" lvl="1" indent="0" algn="l" rtl="0">
              <a:spcBef>
                <a:spcPts val="0"/>
              </a:spcBef>
              <a:buClr>
                <a:schemeClr val="dk2"/>
              </a:buClr>
              <a:buFont typeface="Arial"/>
              <a:buNone/>
              <a:defRPr sz="1900" b="0" i="0" u="none" strike="noStrike" cap="none">
                <a:solidFill>
                  <a:schemeClr val="dk2"/>
                </a:solidFill>
              </a:defRPr>
            </a:lvl2pPr>
            <a:lvl3pPr marL="0" marR="0" lvl="2" indent="0" algn="l" rtl="0">
              <a:spcBef>
                <a:spcPts val="0"/>
              </a:spcBef>
              <a:buClr>
                <a:schemeClr val="dk2"/>
              </a:buClr>
              <a:buFont typeface="Arial"/>
              <a:buNone/>
              <a:defRPr sz="1900" b="0" i="0" u="none" strike="noStrike" cap="none">
                <a:solidFill>
                  <a:schemeClr val="dk2"/>
                </a:solidFill>
              </a:defRPr>
            </a:lvl3pPr>
            <a:lvl4pPr marL="0" marR="0" lvl="3" indent="0" algn="l" rtl="0">
              <a:spcBef>
                <a:spcPts val="0"/>
              </a:spcBef>
              <a:buClr>
                <a:schemeClr val="dk2"/>
              </a:buClr>
              <a:buFont typeface="Arial"/>
              <a:buNone/>
              <a:defRPr sz="1900" b="0" i="0" u="none" strike="noStrike" cap="none">
                <a:solidFill>
                  <a:schemeClr val="dk2"/>
                </a:solidFill>
              </a:defRPr>
            </a:lvl4pPr>
            <a:lvl5pPr marL="0" marR="0" lvl="4" indent="0" algn="l" rtl="0">
              <a:spcBef>
                <a:spcPts val="0"/>
              </a:spcBef>
              <a:buClr>
                <a:schemeClr val="dk2"/>
              </a:buClr>
              <a:buFont typeface="Arial"/>
              <a:buNone/>
              <a:defRPr sz="1900" b="0" i="0" u="none" strike="noStrike" cap="none">
                <a:solidFill>
                  <a:schemeClr val="dk2"/>
                </a:solidFill>
              </a:defRPr>
            </a:lvl5pPr>
            <a:lvl6pPr marL="0" marR="0" lvl="5" indent="0" algn="l" rtl="0">
              <a:spcBef>
                <a:spcPts val="0"/>
              </a:spcBef>
              <a:buClr>
                <a:schemeClr val="dk2"/>
              </a:buClr>
              <a:buFont typeface="Arial"/>
              <a:buNone/>
              <a:defRPr sz="1900" b="0" i="0" u="none" strike="noStrike" cap="none">
                <a:solidFill>
                  <a:schemeClr val="dk2"/>
                </a:solidFill>
              </a:defRPr>
            </a:lvl6pPr>
            <a:lvl7pPr marL="0" marR="0" lvl="6" indent="0" algn="l" rtl="0">
              <a:spcBef>
                <a:spcPts val="0"/>
              </a:spcBef>
              <a:buClr>
                <a:schemeClr val="dk2"/>
              </a:buClr>
              <a:buFont typeface="Arial"/>
              <a:buNone/>
              <a:defRPr sz="1900" b="0" i="0" u="none" strike="noStrike" cap="none">
                <a:solidFill>
                  <a:schemeClr val="dk2"/>
                </a:solidFill>
              </a:defRPr>
            </a:lvl7pPr>
            <a:lvl8pPr marL="0" marR="0" lvl="7" indent="0" algn="l" rtl="0">
              <a:spcBef>
                <a:spcPts val="0"/>
              </a:spcBef>
              <a:buClr>
                <a:schemeClr val="dk2"/>
              </a:buClr>
              <a:buFont typeface="Arial"/>
              <a:buNone/>
              <a:defRPr sz="1900" b="0" i="0" u="none" strike="noStrike" cap="none">
                <a:solidFill>
                  <a:schemeClr val="dk2"/>
                </a:solidFill>
              </a:defRPr>
            </a:lvl8pPr>
            <a:lvl9pPr marL="0" marR="0" lvl="8" indent="0" algn="l" rtl="0">
              <a:spcBef>
                <a:spcPts val="0"/>
              </a:spcBef>
              <a:buClr>
                <a:schemeClr val="dk2"/>
              </a:buClr>
              <a:buFont typeface="Arial"/>
              <a:buNone/>
              <a:defRPr sz="1900" b="0" i="0" u="none" strike="noStrike" cap="none">
                <a:solidFill>
                  <a:schemeClr val="dk2"/>
                </a:solidFill>
              </a:defRPr>
            </a:lvl9pPr>
          </a:lstStyle>
          <a:p>
            <a:endParaRPr/>
          </a:p>
        </p:txBody>
      </p:sp>
      <p:sp>
        <p:nvSpPr>
          <p:cNvPr id="238" name="Shape 238"/>
          <p:cNvSpPr txBox="1">
            <a:spLocks noGrp="1"/>
          </p:cNvSpPr>
          <p:nvPr>
            <p:ph type="dt" idx="10"/>
          </p:nvPr>
        </p:nvSpPr>
        <p:spPr>
          <a:xfrm>
            <a:off x="10361610" y="6130437"/>
            <a:ext cx="1146300" cy="370500"/>
          </a:xfrm>
          <a:prstGeom prst="rect">
            <a:avLst/>
          </a:prstGeom>
          <a:noFill/>
          <a:ln>
            <a:noFill/>
          </a:ln>
        </p:spPr>
        <p:txBody>
          <a:bodyPr lIns="91425" tIns="91425" rIns="91425" bIns="91425" anchor="ctr" anchorCtr="0"/>
          <a:lstStyle>
            <a:lvl1pPr marL="0" marR="0" lvl="0" indent="0" algn="r" rtl="0">
              <a:lnSpc>
                <a:spcPct val="100000"/>
              </a:lnSpc>
              <a:spcBef>
                <a:spcPts val="0"/>
              </a:spcBef>
              <a:spcAft>
                <a:spcPts val="0"/>
              </a:spcAft>
              <a:buClr>
                <a:srgbClr val="888888"/>
              </a:buClr>
              <a:buFont typeface="Questrial"/>
              <a:buNone/>
              <a:defRPr sz="900" b="0" i="0" u="none" strike="noStrike" cap="none">
                <a:solidFill>
                  <a:srgbClr val="888888"/>
                </a:solidFill>
                <a:latin typeface="Questrial"/>
                <a:ea typeface="Questrial"/>
                <a:cs typeface="Questrial"/>
                <a:sym typeface="Questrial"/>
              </a:defRPr>
            </a:lvl1pPr>
            <a:lvl2pPr marL="457200" marR="0" lvl="1"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2pPr>
            <a:lvl3pPr marL="914400" marR="0" lvl="2"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3pPr>
            <a:lvl4pPr marL="1371600" marR="0" lvl="3"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4pPr>
            <a:lvl5pPr marL="1828800" marR="0" lvl="4"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5pPr>
            <a:lvl6pPr marL="2286000" marR="0" lvl="5"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6pPr>
            <a:lvl7pPr marL="2743200" marR="0" lvl="6"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7pPr>
            <a:lvl8pPr marL="3200400" marR="0" lvl="7"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8pPr>
            <a:lvl9pPr marL="3657600" marR="0" lvl="8"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9pPr>
          </a:lstStyle>
          <a:p>
            <a:endParaRPr/>
          </a:p>
        </p:txBody>
      </p:sp>
      <p:sp>
        <p:nvSpPr>
          <p:cNvPr id="239" name="Shape 239"/>
          <p:cNvSpPr txBox="1">
            <a:spLocks noGrp="1"/>
          </p:cNvSpPr>
          <p:nvPr>
            <p:ph type="ftr" idx="11"/>
          </p:nvPr>
        </p:nvSpPr>
        <p:spPr>
          <a:xfrm>
            <a:off x="2589210" y="6135807"/>
            <a:ext cx="7620000" cy="3651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888888"/>
              </a:buClr>
              <a:buFont typeface="Questrial"/>
              <a:buNone/>
              <a:defRPr sz="900" b="0" i="0" u="none" strike="noStrike" cap="none">
                <a:solidFill>
                  <a:srgbClr val="888888"/>
                </a:solidFill>
                <a:latin typeface="Questrial"/>
                <a:ea typeface="Questrial"/>
                <a:cs typeface="Questrial"/>
                <a:sym typeface="Questrial"/>
              </a:defRPr>
            </a:lvl1pPr>
            <a:lvl2pPr marL="457200" marR="0" lvl="1"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2pPr>
            <a:lvl3pPr marL="914400" marR="0" lvl="2"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3pPr>
            <a:lvl4pPr marL="1371600" marR="0" lvl="3"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4pPr>
            <a:lvl5pPr marL="1828800" marR="0" lvl="4"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5pPr>
            <a:lvl6pPr marL="2286000" marR="0" lvl="5"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6pPr>
            <a:lvl7pPr marL="2743200" marR="0" lvl="6"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7pPr>
            <a:lvl8pPr marL="3200400" marR="0" lvl="7"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8pPr>
            <a:lvl9pPr marL="3657600" marR="0" lvl="8"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9pPr>
          </a:lstStyle>
          <a:p>
            <a:endParaRPr/>
          </a:p>
        </p:txBody>
      </p:sp>
      <p:sp>
        <p:nvSpPr>
          <p:cNvPr id="240" name="Shape 240"/>
          <p:cNvSpPr/>
          <p:nvPr/>
        </p:nvSpPr>
        <p:spPr>
          <a:xfrm rot="10800000" flipH="1">
            <a:off x="-4188" y="714370"/>
            <a:ext cx="1588500" cy="507300"/>
          </a:xfrm>
          <a:custGeom>
            <a:avLst/>
            <a:gdLst/>
            <a:ahLst/>
            <a:cxnLst/>
            <a:rect l="0" t="0" r="0" b="0"/>
            <a:pathLst>
              <a:path w="120000" h="120000" extrusionOk="0">
                <a:moveTo>
                  <a:pt x="120000" y="56412"/>
                </a:moveTo>
                <a:lnTo>
                  <a:pt x="102703" y="2256"/>
                </a:lnTo>
                <a:cubicBezTo>
                  <a:pt x="102586" y="1872"/>
                  <a:pt x="102443" y="1512"/>
                  <a:pt x="102326" y="1128"/>
                </a:cubicBezTo>
                <a:cubicBezTo>
                  <a:pt x="101976" y="0"/>
                  <a:pt x="101613" y="0"/>
                  <a:pt x="101250" y="0"/>
                </a:cubicBezTo>
                <a:lnTo>
                  <a:pt x="94398" y="0"/>
                </a:lnTo>
                <a:lnTo>
                  <a:pt x="0" y="840"/>
                </a:lnTo>
                <a:cubicBezTo>
                  <a:pt x="103" y="40560"/>
                  <a:pt x="220" y="80280"/>
                  <a:pt x="324" y="120000"/>
                </a:cubicBezTo>
                <a:lnTo>
                  <a:pt x="94398" y="119592"/>
                </a:lnTo>
                <a:lnTo>
                  <a:pt x="101250" y="119592"/>
                </a:lnTo>
                <a:cubicBezTo>
                  <a:pt x="101613" y="119592"/>
                  <a:pt x="101976" y="118464"/>
                  <a:pt x="102326" y="118464"/>
                </a:cubicBezTo>
                <a:cubicBezTo>
                  <a:pt x="102326" y="117336"/>
                  <a:pt x="102703" y="117336"/>
                  <a:pt x="102703" y="117336"/>
                </a:cubicBezTo>
                <a:lnTo>
                  <a:pt x="120000" y="63180"/>
                </a:lnTo>
                <a:cubicBezTo>
                  <a:pt x="120713" y="60924"/>
                  <a:pt x="120713" y="58668"/>
                  <a:pt x="120000" y="56412"/>
                </a:cubicBezTo>
                <a:close/>
              </a:path>
            </a:pathLst>
          </a:custGeom>
          <a:solidFill>
            <a:schemeClr val="accent1"/>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500" b="0" i="0" u="none" strike="noStrike" cap="none">
              <a:solidFill>
                <a:srgbClr val="000000"/>
              </a:solidFill>
              <a:latin typeface="Arial"/>
              <a:ea typeface="Arial"/>
              <a:cs typeface="Arial"/>
              <a:sym typeface="Arial"/>
            </a:endParaRPr>
          </a:p>
        </p:txBody>
      </p:sp>
      <p:sp>
        <p:nvSpPr>
          <p:cNvPr id="241" name="Shape 241"/>
          <p:cNvSpPr txBox="1">
            <a:spLocks noGrp="1"/>
          </p:cNvSpPr>
          <p:nvPr>
            <p:ph type="sldNum" idx="12"/>
          </p:nvPr>
        </p:nvSpPr>
        <p:spPr>
          <a:xfrm>
            <a:off x="531812" y="787781"/>
            <a:ext cx="779700" cy="365100"/>
          </a:xfrm>
          <a:prstGeom prst="rect">
            <a:avLst/>
          </a:prstGeom>
          <a:noFill/>
          <a:ln>
            <a:noFill/>
          </a:ln>
        </p:spPr>
        <p:txBody>
          <a:bodyPr lIns="91425" tIns="45700" rIns="91425" bIns="45700" anchor="ctr" anchorCtr="0">
            <a:noAutofit/>
          </a:bodyPr>
          <a:lstStyle/>
          <a:p>
            <a:pPr marL="0" marR="0" lvl="0" indent="0" algn="r" rtl="0">
              <a:lnSpc>
                <a:spcPct val="100000"/>
              </a:lnSpc>
              <a:spcBef>
                <a:spcPts val="0"/>
              </a:spcBef>
              <a:spcAft>
                <a:spcPts val="0"/>
              </a:spcAft>
              <a:buClr>
                <a:srgbClr val="FEFFFF"/>
              </a:buClr>
              <a:buSzPct val="25000"/>
              <a:buFont typeface="Questrial"/>
              <a:buNone/>
            </a:pPr>
            <a:fld id="{00000000-1234-1234-1234-123412341234}" type="slidenum">
              <a:rPr lang="en-US" sz="2000" b="0" i="0" u="none" strike="noStrike" cap="none">
                <a:solidFill>
                  <a:srgbClr val="FEFFFF"/>
                </a:solidFill>
                <a:latin typeface="Questrial"/>
                <a:ea typeface="Questrial"/>
                <a:cs typeface="Questrial"/>
                <a:sym typeface="Questrial"/>
              </a:rPr>
              <a:t>‹#›</a:t>
            </a:fld>
            <a:endParaRPr lang="en-US" sz="2000" b="0" i="0" u="none" strike="noStrike" cap="none">
              <a:solidFill>
                <a:srgbClr val="FEFFFF"/>
              </a:solidFill>
              <a:latin typeface="Questrial"/>
              <a:ea typeface="Questrial"/>
              <a:cs typeface="Questrial"/>
              <a:sym typeface="Quest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242"/>
        <p:cNvGrpSpPr/>
        <p:nvPr/>
      </p:nvGrpSpPr>
      <p:grpSpPr>
        <a:xfrm>
          <a:off x="0" y="0"/>
          <a:ext cx="0" cy="0"/>
          <a:chOff x="0" y="0"/>
          <a:chExt cx="0" cy="0"/>
        </a:xfrm>
      </p:grpSpPr>
      <p:sp>
        <p:nvSpPr>
          <p:cNvPr id="243" name="Shape 243"/>
          <p:cNvSpPr txBox="1">
            <a:spLocks noGrp="1"/>
          </p:cNvSpPr>
          <p:nvPr>
            <p:ph type="dt" idx="10"/>
          </p:nvPr>
        </p:nvSpPr>
        <p:spPr>
          <a:xfrm>
            <a:off x="10361610" y="6130437"/>
            <a:ext cx="1146300" cy="370500"/>
          </a:xfrm>
          <a:prstGeom prst="rect">
            <a:avLst/>
          </a:prstGeom>
          <a:noFill/>
          <a:ln>
            <a:noFill/>
          </a:ln>
        </p:spPr>
        <p:txBody>
          <a:bodyPr lIns="91425" tIns="91425" rIns="91425" bIns="91425" anchor="ctr" anchorCtr="0"/>
          <a:lstStyle>
            <a:lvl1pPr marL="0" marR="0" lvl="0" indent="0" algn="r" rtl="0">
              <a:lnSpc>
                <a:spcPct val="100000"/>
              </a:lnSpc>
              <a:spcBef>
                <a:spcPts val="0"/>
              </a:spcBef>
              <a:spcAft>
                <a:spcPts val="0"/>
              </a:spcAft>
              <a:buClr>
                <a:srgbClr val="888888"/>
              </a:buClr>
              <a:buFont typeface="Questrial"/>
              <a:buNone/>
              <a:defRPr sz="900" b="0" i="0" u="none" strike="noStrike" cap="none">
                <a:solidFill>
                  <a:srgbClr val="888888"/>
                </a:solidFill>
                <a:latin typeface="Questrial"/>
                <a:ea typeface="Questrial"/>
                <a:cs typeface="Questrial"/>
                <a:sym typeface="Questrial"/>
              </a:defRPr>
            </a:lvl1pPr>
            <a:lvl2pPr marL="457200" marR="0" lvl="1"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2pPr>
            <a:lvl3pPr marL="914400" marR="0" lvl="2"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3pPr>
            <a:lvl4pPr marL="1371600" marR="0" lvl="3"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4pPr>
            <a:lvl5pPr marL="1828800" marR="0" lvl="4"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5pPr>
            <a:lvl6pPr marL="2286000" marR="0" lvl="5"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6pPr>
            <a:lvl7pPr marL="2743200" marR="0" lvl="6"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7pPr>
            <a:lvl8pPr marL="3200400" marR="0" lvl="7"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8pPr>
            <a:lvl9pPr marL="3657600" marR="0" lvl="8"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9pPr>
          </a:lstStyle>
          <a:p>
            <a:endParaRPr/>
          </a:p>
        </p:txBody>
      </p:sp>
      <p:sp>
        <p:nvSpPr>
          <p:cNvPr id="244" name="Shape 244"/>
          <p:cNvSpPr txBox="1">
            <a:spLocks noGrp="1"/>
          </p:cNvSpPr>
          <p:nvPr>
            <p:ph type="ftr" idx="11"/>
          </p:nvPr>
        </p:nvSpPr>
        <p:spPr>
          <a:xfrm>
            <a:off x="2589210" y="6135807"/>
            <a:ext cx="7620000" cy="3651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888888"/>
              </a:buClr>
              <a:buFont typeface="Questrial"/>
              <a:buNone/>
              <a:defRPr sz="900" b="0" i="0" u="none" strike="noStrike" cap="none">
                <a:solidFill>
                  <a:srgbClr val="888888"/>
                </a:solidFill>
                <a:latin typeface="Questrial"/>
                <a:ea typeface="Questrial"/>
                <a:cs typeface="Questrial"/>
                <a:sym typeface="Questrial"/>
              </a:defRPr>
            </a:lvl1pPr>
            <a:lvl2pPr marL="457200" marR="0" lvl="1"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2pPr>
            <a:lvl3pPr marL="914400" marR="0" lvl="2"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3pPr>
            <a:lvl4pPr marL="1371600" marR="0" lvl="3"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4pPr>
            <a:lvl5pPr marL="1828800" marR="0" lvl="4"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5pPr>
            <a:lvl6pPr marL="2286000" marR="0" lvl="5"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6pPr>
            <a:lvl7pPr marL="2743200" marR="0" lvl="6"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7pPr>
            <a:lvl8pPr marL="3200400" marR="0" lvl="7"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8pPr>
            <a:lvl9pPr marL="3657600" marR="0" lvl="8"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9pPr>
          </a:lstStyle>
          <a:p>
            <a:endParaRPr/>
          </a:p>
        </p:txBody>
      </p:sp>
      <p:sp>
        <p:nvSpPr>
          <p:cNvPr id="245" name="Shape 245"/>
          <p:cNvSpPr/>
          <p:nvPr/>
        </p:nvSpPr>
        <p:spPr>
          <a:xfrm rot="10800000" flipH="1">
            <a:off x="-4188" y="714370"/>
            <a:ext cx="1588500" cy="507300"/>
          </a:xfrm>
          <a:custGeom>
            <a:avLst/>
            <a:gdLst/>
            <a:ahLst/>
            <a:cxnLst/>
            <a:rect l="0" t="0" r="0" b="0"/>
            <a:pathLst>
              <a:path w="120000" h="120000" extrusionOk="0">
                <a:moveTo>
                  <a:pt x="120000" y="56412"/>
                </a:moveTo>
                <a:lnTo>
                  <a:pt x="102703" y="2256"/>
                </a:lnTo>
                <a:cubicBezTo>
                  <a:pt x="102586" y="1872"/>
                  <a:pt x="102443" y="1512"/>
                  <a:pt x="102326" y="1128"/>
                </a:cubicBezTo>
                <a:cubicBezTo>
                  <a:pt x="101976" y="0"/>
                  <a:pt x="101613" y="0"/>
                  <a:pt x="101250" y="0"/>
                </a:cubicBezTo>
                <a:lnTo>
                  <a:pt x="94398" y="0"/>
                </a:lnTo>
                <a:lnTo>
                  <a:pt x="0" y="840"/>
                </a:lnTo>
                <a:cubicBezTo>
                  <a:pt x="103" y="40560"/>
                  <a:pt x="220" y="80280"/>
                  <a:pt x="324" y="120000"/>
                </a:cubicBezTo>
                <a:lnTo>
                  <a:pt x="94398" y="119592"/>
                </a:lnTo>
                <a:lnTo>
                  <a:pt x="101250" y="119592"/>
                </a:lnTo>
                <a:cubicBezTo>
                  <a:pt x="101613" y="119592"/>
                  <a:pt x="101976" y="118464"/>
                  <a:pt x="102326" y="118464"/>
                </a:cubicBezTo>
                <a:cubicBezTo>
                  <a:pt x="102326" y="117336"/>
                  <a:pt x="102703" y="117336"/>
                  <a:pt x="102703" y="117336"/>
                </a:cubicBezTo>
                <a:lnTo>
                  <a:pt x="120000" y="63180"/>
                </a:lnTo>
                <a:cubicBezTo>
                  <a:pt x="120713" y="60924"/>
                  <a:pt x="120713" y="58668"/>
                  <a:pt x="120000" y="56412"/>
                </a:cubicBezTo>
                <a:close/>
              </a:path>
            </a:pathLst>
          </a:custGeom>
          <a:solidFill>
            <a:schemeClr val="accent1"/>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500" b="0" i="0" u="none" strike="noStrike" cap="none">
              <a:solidFill>
                <a:srgbClr val="000000"/>
              </a:solidFill>
              <a:latin typeface="Arial"/>
              <a:ea typeface="Arial"/>
              <a:cs typeface="Arial"/>
              <a:sym typeface="Arial"/>
            </a:endParaRPr>
          </a:p>
        </p:txBody>
      </p:sp>
      <p:sp>
        <p:nvSpPr>
          <p:cNvPr id="246" name="Shape 246"/>
          <p:cNvSpPr txBox="1">
            <a:spLocks noGrp="1"/>
          </p:cNvSpPr>
          <p:nvPr>
            <p:ph type="sldNum" idx="12"/>
          </p:nvPr>
        </p:nvSpPr>
        <p:spPr>
          <a:xfrm>
            <a:off x="531812" y="787781"/>
            <a:ext cx="779700" cy="365100"/>
          </a:xfrm>
          <a:prstGeom prst="rect">
            <a:avLst/>
          </a:prstGeom>
          <a:noFill/>
          <a:ln>
            <a:noFill/>
          </a:ln>
        </p:spPr>
        <p:txBody>
          <a:bodyPr lIns="91425" tIns="45700" rIns="91425" bIns="45700" anchor="ctr" anchorCtr="0">
            <a:noAutofit/>
          </a:bodyPr>
          <a:lstStyle/>
          <a:p>
            <a:pPr marL="0" marR="0" lvl="0" indent="0" algn="r" rtl="0">
              <a:lnSpc>
                <a:spcPct val="100000"/>
              </a:lnSpc>
              <a:spcBef>
                <a:spcPts val="0"/>
              </a:spcBef>
              <a:spcAft>
                <a:spcPts val="0"/>
              </a:spcAft>
              <a:buClr>
                <a:srgbClr val="FEFFFF"/>
              </a:buClr>
              <a:buSzPct val="25000"/>
              <a:buFont typeface="Questrial"/>
              <a:buNone/>
            </a:pPr>
            <a:fld id="{00000000-1234-1234-1234-123412341234}" type="slidenum">
              <a:rPr lang="en-US" sz="2000" b="0" i="0" u="none" strike="noStrike" cap="none">
                <a:solidFill>
                  <a:srgbClr val="FEFFFF"/>
                </a:solidFill>
                <a:latin typeface="Questrial"/>
                <a:ea typeface="Questrial"/>
                <a:cs typeface="Questrial"/>
                <a:sym typeface="Questrial"/>
              </a:rPr>
              <a:t>‹#›</a:t>
            </a:fld>
            <a:endParaRPr lang="en-US" sz="2000" b="0" i="0" u="none" strike="noStrike" cap="none">
              <a:solidFill>
                <a:srgbClr val="FEFFFF"/>
              </a:solidFill>
              <a:latin typeface="Questrial"/>
              <a:ea typeface="Questrial"/>
              <a:cs typeface="Questrial"/>
              <a:sym typeface="Quest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Shape 247"/>
        <p:cNvGrpSpPr/>
        <p:nvPr/>
      </p:nvGrpSpPr>
      <p:grpSpPr>
        <a:xfrm>
          <a:off x="0" y="0"/>
          <a:ext cx="0" cy="0"/>
          <a:chOff x="0" y="0"/>
          <a:chExt cx="0" cy="0"/>
        </a:xfrm>
      </p:grpSpPr>
      <p:sp>
        <p:nvSpPr>
          <p:cNvPr id="248" name="Shape 248"/>
          <p:cNvSpPr txBox="1">
            <a:spLocks noGrp="1"/>
          </p:cNvSpPr>
          <p:nvPr>
            <p:ph type="title"/>
          </p:nvPr>
        </p:nvSpPr>
        <p:spPr>
          <a:xfrm>
            <a:off x="2589210" y="446087"/>
            <a:ext cx="3505200" cy="9765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262626"/>
              </a:buClr>
              <a:buFont typeface="Questrial"/>
              <a:buNone/>
              <a:defRPr sz="2000" b="0" i="0" u="none" strike="noStrike" cap="none">
                <a:solidFill>
                  <a:srgbClr val="262626"/>
                </a:solidFill>
                <a:latin typeface="Questrial"/>
                <a:ea typeface="Questrial"/>
                <a:cs typeface="Questrial"/>
                <a:sym typeface="Questrial"/>
              </a:defRPr>
            </a:lvl1pPr>
            <a:lvl2pPr marL="0" marR="0" lvl="1" indent="0" algn="l" rtl="0">
              <a:spcBef>
                <a:spcPts val="0"/>
              </a:spcBef>
              <a:buClr>
                <a:schemeClr val="dk2"/>
              </a:buClr>
              <a:buFont typeface="Arial"/>
              <a:buNone/>
              <a:defRPr sz="1900" b="0" i="0" u="none" strike="noStrike" cap="none">
                <a:solidFill>
                  <a:schemeClr val="dk2"/>
                </a:solidFill>
              </a:defRPr>
            </a:lvl2pPr>
            <a:lvl3pPr marL="0" marR="0" lvl="2" indent="0" algn="l" rtl="0">
              <a:spcBef>
                <a:spcPts val="0"/>
              </a:spcBef>
              <a:buClr>
                <a:schemeClr val="dk2"/>
              </a:buClr>
              <a:buFont typeface="Arial"/>
              <a:buNone/>
              <a:defRPr sz="1900" b="0" i="0" u="none" strike="noStrike" cap="none">
                <a:solidFill>
                  <a:schemeClr val="dk2"/>
                </a:solidFill>
              </a:defRPr>
            </a:lvl3pPr>
            <a:lvl4pPr marL="0" marR="0" lvl="3" indent="0" algn="l" rtl="0">
              <a:spcBef>
                <a:spcPts val="0"/>
              </a:spcBef>
              <a:buClr>
                <a:schemeClr val="dk2"/>
              </a:buClr>
              <a:buFont typeface="Arial"/>
              <a:buNone/>
              <a:defRPr sz="1900" b="0" i="0" u="none" strike="noStrike" cap="none">
                <a:solidFill>
                  <a:schemeClr val="dk2"/>
                </a:solidFill>
              </a:defRPr>
            </a:lvl4pPr>
            <a:lvl5pPr marL="0" marR="0" lvl="4" indent="0" algn="l" rtl="0">
              <a:spcBef>
                <a:spcPts val="0"/>
              </a:spcBef>
              <a:buClr>
                <a:schemeClr val="dk2"/>
              </a:buClr>
              <a:buFont typeface="Arial"/>
              <a:buNone/>
              <a:defRPr sz="1900" b="0" i="0" u="none" strike="noStrike" cap="none">
                <a:solidFill>
                  <a:schemeClr val="dk2"/>
                </a:solidFill>
              </a:defRPr>
            </a:lvl5pPr>
            <a:lvl6pPr marL="0" marR="0" lvl="5" indent="0" algn="l" rtl="0">
              <a:spcBef>
                <a:spcPts val="0"/>
              </a:spcBef>
              <a:buClr>
                <a:schemeClr val="dk2"/>
              </a:buClr>
              <a:buFont typeface="Arial"/>
              <a:buNone/>
              <a:defRPr sz="1900" b="0" i="0" u="none" strike="noStrike" cap="none">
                <a:solidFill>
                  <a:schemeClr val="dk2"/>
                </a:solidFill>
              </a:defRPr>
            </a:lvl6pPr>
            <a:lvl7pPr marL="0" marR="0" lvl="6" indent="0" algn="l" rtl="0">
              <a:spcBef>
                <a:spcPts val="0"/>
              </a:spcBef>
              <a:buClr>
                <a:schemeClr val="dk2"/>
              </a:buClr>
              <a:buFont typeface="Arial"/>
              <a:buNone/>
              <a:defRPr sz="1900" b="0" i="0" u="none" strike="noStrike" cap="none">
                <a:solidFill>
                  <a:schemeClr val="dk2"/>
                </a:solidFill>
              </a:defRPr>
            </a:lvl7pPr>
            <a:lvl8pPr marL="0" marR="0" lvl="7" indent="0" algn="l" rtl="0">
              <a:spcBef>
                <a:spcPts val="0"/>
              </a:spcBef>
              <a:buClr>
                <a:schemeClr val="dk2"/>
              </a:buClr>
              <a:buFont typeface="Arial"/>
              <a:buNone/>
              <a:defRPr sz="1900" b="0" i="0" u="none" strike="noStrike" cap="none">
                <a:solidFill>
                  <a:schemeClr val="dk2"/>
                </a:solidFill>
              </a:defRPr>
            </a:lvl8pPr>
            <a:lvl9pPr marL="0" marR="0" lvl="8" indent="0" algn="l" rtl="0">
              <a:spcBef>
                <a:spcPts val="0"/>
              </a:spcBef>
              <a:buClr>
                <a:schemeClr val="dk2"/>
              </a:buClr>
              <a:buFont typeface="Arial"/>
              <a:buNone/>
              <a:defRPr sz="1900" b="0" i="0" u="none" strike="noStrike" cap="none">
                <a:solidFill>
                  <a:schemeClr val="dk2"/>
                </a:solidFill>
              </a:defRPr>
            </a:lvl9pPr>
          </a:lstStyle>
          <a:p>
            <a:endParaRPr/>
          </a:p>
        </p:txBody>
      </p:sp>
      <p:sp>
        <p:nvSpPr>
          <p:cNvPr id="249" name="Shape 249"/>
          <p:cNvSpPr txBox="1">
            <a:spLocks noGrp="1"/>
          </p:cNvSpPr>
          <p:nvPr>
            <p:ph type="body" idx="1"/>
          </p:nvPr>
        </p:nvSpPr>
        <p:spPr>
          <a:xfrm>
            <a:off x="6323012" y="446087"/>
            <a:ext cx="5181599" cy="5414700"/>
          </a:xfrm>
          <a:prstGeom prst="rect">
            <a:avLst/>
          </a:prstGeom>
          <a:noFill/>
          <a:ln>
            <a:noFill/>
          </a:ln>
        </p:spPr>
        <p:txBody>
          <a:bodyPr lIns="91425" tIns="91425" rIns="91425" bIns="91425" anchor="ctr" anchorCtr="0"/>
          <a:lstStyle>
            <a:lvl1pPr marL="342900" marR="0" lvl="0" indent="-101600" algn="l" rtl="0">
              <a:lnSpc>
                <a:spcPct val="100000"/>
              </a:lnSpc>
              <a:spcBef>
                <a:spcPts val="1100"/>
              </a:spcBef>
              <a:spcAft>
                <a:spcPts val="0"/>
              </a:spcAft>
              <a:buClr>
                <a:schemeClr val="accent1"/>
              </a:buClr>
              <a:buSzPct val="100000"/>
              <a:buFont typeface="Noto Sans Symbols"/>
              <a:buChar char="•"/>
              <a:defRPr sz="1900" b="0" i="0" u="none" strike="noStrike" cap="none">
                <a:solidFill>
                  <a:srgbClr val="3F3F3F"/>
                </a:solidFill>
                <a:latin typeface="Questrial"/>
                <a:ea typeface="Questrial"/>
                <a:cs typeface="Questrial"/>
                <a:sym typeface="Questrial"/>
              </a:defRPr>
            </a:lvl1pPr>
            <a:lvl2pPr marL="749300" marR="0" lvl="1" indent="-88900" algn="l" rtl="0">
              <a:lnSpc>
                <a:spcPct val="100000"/>
              </a:lnSpc>
              <a:spcBef>
                <a:spcPts val="1100"/>
              </a:spcBef>
              <a:spcAft>
                <a:spcPts val="0"/>
              </a:spcAft>
              <a:buClr>
                <a:schemeClr val="accent1"/>
              </a:buClr>
              <a:buSzPct val="100000"/>
              <a:buFont typeface="Noto Sans Symbols"/>
              <a:buChar char="•"/>
              <a:defRPr sz="1600" b="0" i="0" u="none" strike="noStrike" cap="none">
                <a:solidFill>
                  <a:srgbClr val="3F3F3F"/>
                </a:solidFill>
                <a:latin typeface="Questrial"/>
                <a:ea typeface="Questrial"/>
                <a:cs typeface="Questrial"/>
                <a:sym typeface="Questrial"/>
              </a:defRPr>
            </a:lvl2pPr>
            <a:lvl3pPr marL="1155700" marR="0" lvl="2" indent="-50800" algn="l" rtl="0">
              <a:lnSpc>
                <a:spcPct val="100000"/>
              </a:lnSpc>
              <a:spcBef>
                <a:spcPts val="1100"/>
              </a:spcBef>
              <a:spcAft>
                <a:spcPts val="0"/>
              </a:spcAft>
              <a:buClr>
                <a:schemeClr val="accent1"/>
              </a:buClr>
              <a:buSzPct val="100000"/>
              <a:buFont typeface="Noto Sans Symbols"/>
              <a:buChar char="•"/>
              <a:defRPr sz="1500" b="0" i="0" u="none" strike="noStrike" cap="none">
                <a:solidFill>
                  <a:srgbClr val="3F3F3F"/>
                </a:solidFill>
                <a:latin typeface="Questrial"/>
                <a:ea typeface="Questrial"/>
                <a:cs typeface="Questrial"/>
                <a:sym typeface="Questrial"/>
              </a:defRPr>
            </a:lvl3pPr>
            <a:lvl4pPr marL="1612900" marR="0" lvl="3" indent="-88900" algn="l" rtl="0">
              <a:lnSpc>
                <a:spcPct val="100000"/>
              </a:lnSpc>
              <a:spcBef>
                <a:spcPts val="1100"/>
              </a:spcBef>
              <a:spcAft>
                <a:spcPts val="0"/>
              </a:spcAft>
              <a:buClr>
                <a:schemeClr val="accent1"/>
              </a:buClr>
              <a:buSzPct val="100000"/>
              <a:buFont typeface="Noto Sans Symbols"/>
              <a:buChar char="•"/>
              <a:defRPr sz="1200" b="0" i="0" u="none" strike="noStrike" cap="none">
                <a:solidFill>
                  <a:srgbClr val="3F3F3F"/>
                </a:solidFill>
                <a:latin typeface="Questrial"/>
                <a:ea typeface="Questrial"/>
                <a:cs typeface="Questrial"/>
                <a:sym typeface="Questrial"/>
              </a:defRPr>
            </a:lvl4pPr>
            <a:lvl5pPr marL="2070100" marR="0" lvl="4" indent="-88900" algn="l" rtl="0">
              <a:lnSpc>
                <a:spcPct val="100000"/>
              </a:lnSpc>
              <a:spcBef>
                <a:spcPts val="1100"/>
              </a:spcBef>
              <a:spcAft>
                <a:spcPts val="0"/>
              </a:spcAft>
              <a:buClr>
                <a:schemeClr val="accent1"/>
              </a:buClr>
              <a:buSzPct val="100000"/>
              <a:buFont typeface="Noto Sans Symbols"/>
              <a:buChar char="•"/>
              <a:defRPr sz="1200" b="0" i="0" u="none" strike="noStrike" cap="none">
                <a:solidFill>
                  <a:srgbClr val="3F3F3F"/>
                </a:solidFill>
                <a:latin typeface="Questrial"/>
                <a:ea typeface="Questrial"/>
                <a:cs typeface="Questrial"/>
                <a:sym typeface="Questrial"/>
              </a:defRPr>
            </a:lvl5pPr>
            <a:lvl6pPr marL="2527300" marR="0" lvl="5" indent="-88900" algn="l" rtl="0">
              <a:lnSpc>
                <a:spcPct val="100000"/>
              </a:lnSpc>
              <a:spcBef>
                <a:spcPts val="1100"/>
              </a:spcBef>
              <a:spcAft>
                <a:spcPts val="0"/>
              </a:spcAft>
              <a:buClr>
                <a:schemeClr val="accent1"/>
              </a:buClr>
              <a:buSzPct val="100000"/>
              <a:buFont typeface="Noto Sans Symbols"/>
              <a:buChar char="•"/>
              <a:defRPr sz="1200" b="0" i="0" u="none" strike="noStrike" cap="none">
                <a:solidFill>
                  <a:srgbClr val="3F3F3F"/>
                </a:solidFill>
                <a:latin typeface="Questrial"/>
                <a:ea typeface="Questrial"/>
                <a:cs typeface="Questrial"/>
                <a:sym typeface="Questrial"/>
              </a:defRPr>
            </a:lvl6pPr>
            <a:lvl7pPr marL="2984500" marR="0" lvl="6" indent="-88900" algn="l" rtl="0">
              <a:lnSpc>
                <a:spcPct val="100000"/>
              </a:lnSpc>
              <a:spcBef>
                <a:spcPts val="1100"/>
              </a:spcBef>
              <a:spcAft>
                <a:spcPts val="0"/>
              </a:spcAft>
              <a:buClr>
                <a:schemeClr val="accent1"/>
              </a:buClr>
              <a:buSzPct val="100000"/>
              <a:buFont typeface="Noto Sans Symbols"/>
              <a:buChar char="•"/>
              <a:defRPr sz="1200" b="0" i="0" u="none" strike="noStrike" cap="none">
                <a:solidFill>
                  <a:srgbClr val="3F3F3F"/>
                </a:solidFill>
                <a:latin typeface="Questrial"/>
                <a:ea typeface="Questrial"/>
                <a:cs typeface="Questrial"/>
                <a:sym typeface="Questrial"/>
              </a:defRPr>
            </a:lvl7pPr>
            <a:lvl8pPr marL="3441700" marR="0" lvl="7" indent="-88900" algn="l" rtl="0">
              <a:lnSpc>
                <a:spcPct val="100000"/>
              </a:lnSpc>
              <a:spcBef>
                <a:spcPts val="1100"/>
              </a:spcBef>
              <a:spcAft>
                <a:spcPts val="0"/>
              </a:spcAft>
              <a:buClr>
                <a:schemeClr val="accent1"/>
              </a:buClr>
              <a:buSzPct val="100000"/>
              <a:buFont typeface="Noto Sans Symbols"/>
              <a:buChar char="•"/>
              <a:defRPr sz="1200" b="0" i="0" u="none" strike="noStrike" cap="none">
                <a:solidFill>
                  <a:srgbClr val="3F3F3F"/>
                </a:solidFill>
                <a:latin typeface="Questrial"/>
                <a:ea typeface="Questrial"/>
                <a:cs typeface="Questrial"/>
                <a:sym typeface="Questrial"/>
              </a:defRPr>
            </a:lvl8pPr>
            <a:lvl9pPr marL="3898900" marR="0" lvl="8" indent="-88900" algn="l" rtl="0">
              <a:lnSpc>
                <a:spcPct val="100000"/>
              </a:lnSpc>
              <a:spcBef>
                <a:spcPts val="1100"/>
              </a:spcBef>
              <a:spcAft>
                <a:spcPts val="0"/>
              </a:spcAft>
              <a:buClr>
                <a:schemeClr val="accent1"/>
              </a:buClr>
              <a:buSzPct val="100000"/>
              <a:buFont typeface="Noto Sans Symbols"/>
              <a:buChar char="•"/>
              <a:defRPr sz="1200" b="0" i="0" u="none" strike="noStrike" cap="none">
                <a:solidFill>
                  <a:srgbClr val="3F3F3F"/>
                </a:solidFill>
                <a:latin typeface="Questrial"/>
                <a:ea typeface="Questrial"/>
                <a:cs typeface="Questrial"/>
                <a:sym typeface="Questrial"/>
              </a:defRPr>
            </a:lvl9pPr>
          </a:lstStyle>
          <a:p>
            <a:endParaRPr/>
          </a:p>
        </p:txBody>
      </p:sp>
      <p:sp>
        <p:nvSpPr>
          <p:cNvPr id="250" name="Shape 250"/>
          <p:cNvSpPr txBox="1">
            <a:spLocks noGrp="1"/>
          </p:cNvSpPr>
          <p:nvPr>
            <p:ph type="body" idx="2"/>
          </p:nvPr>
        </p:nvSpPr>
        <p:spPr>
          <a:xfrm>
            <a:off x="2589210" y="1598612"/>
            <a:ext cx="3505200" cy="4262400"/>
          </a:xfrm>
          <a:prstGeom prst="rect">
            <a:avLst/>
          </a:prstGeom>
          <a:noFill/>
          <a:ln>
            <a:noFill/>
          </a:ln>
        </p:spPr>
        <p:txBody>
          <a:bodyPr lIns="91425" tIns="91425" rIns="91425" bIns="91425" anchor="t" anchorCtr="0"/>
          <a:lstStyle>
            <a:lvl1pPr marL="0" marR="0" lvl="0" indent="0" algn="l" rtl="0">
              <a:lnSpc>
                <a:spcPct val="100000"/>
              </a:lnSpc>
              <a:spcBef>
                <a:spcPts val="1100"/>
              </a:spcBef>
              <a:spcAft>
                <a:spcPts val="0"/>
              </a:spcAft>
              <a:buClr>
                <a:schemeClr val="accent1"/>
              </a:buClr>
              <a:buFont typeface="Noto Sans Symbols"/>
              <a:buNone/>
              <a:defRPr sz="1500" b="0" i="0" u="none" strike="noStrike" cap="none">
                <a:solidFill>
                  <a:srgbClr val="3F3F3F"/>
                </a:solidFill>
                <a:latin typeface="Questrial"/>
                <a:ea typeface="Questrial"/>
                <a:cs typeface="Questrial"/>
                <a:sym typeface="Questrial"/>
              </a:defRPr>
            </a:lvl1pPr>
            <a:lvl2pPr marL="457200" marR="0" lvl="1" indent="0" algn="l" rtl="0">
              <a:lnSpc>
                <a:spcPct val="100000"/>
              </a:lnSpc>
              <a:spcBef>
                <a:spcPts val="1100"/>
              </a:spcBef>
              <a:spcAft>
                <a:spcPts val="0"/>
              </a:spcAft>
              <a:buClr>
                <a:schemeClr val="accent1"/>
              </a:buClr>
              <a:buFont typeface="Noto Sans Symbols"/>
              <a:buNone/>
              <a:defRPr sz="1200" b="0" i="0" u="none" strike="noStrike" cap="none">
                <a:solidFill>
                  <a:srgbClr val="3F3F3F"/>
                </a:solidFill>
                <a:latin typeface="Questrial"/>
                <a:ea typeface="Questrial"/>
                <a:cs typeface="Questrial"/>
                <a:sym typeface="Questrial"/>
              </a:defRPr>
            </a:lvl2pPr>
            <a:lvl3pPr marL="914400" marR="0" lvl="2" indent="0" algn="l" rtl="0">
              <a:lnSpc>
                <a:spcPct val="100000"/>
              </a:lnSpc>
              <a:spcBef>
                <a:spcPts val="1100"/>
              </a:spcBef>
              <a:spcAft>
                <a:spcPts val="0"/>
              </a:spcAft>
              <a:buClr>
                <a:schemeClr val="accent1"/>
              </a:buClr>
              <a:buFont typeface="Noto Sans Symbols"/>
              <a:buNone/>
              <a:defRPr sz="1100" b="0" i="0" u="none" strike="noStrike" cap="none">
                <a:solidFill>
                  <a:srgbClr val="3F3F3F"/>
                </a:solidFill>
                <a:latin typeface="Questrial"/>
                <a:ea typeface="Questrial"/>
                <a:cs typeface="Questrial"/>
                <a:sym typeface="Questrial"/>
              </a:defRPr>
            </a:lvl3pPr>
            <a:lvl4pPr marL="1371600" marR="0" lvl="3" indent="0" algn="l" rtl="0">
              <a:lnSpc>
                <a:spcPct val="100000"/>
              </a:lnSpc>
              <a:spcBef>
                <a:spcPts val="1100"/>
              </a:spcBef>
              <a:spcAft>
                <a:spcPts val="0"/>
              </a:spcAft>
              <a:buClr>
                <a:schemeClr val="accent1"/>
              </a:buClr>
              <a:buFont typeface="Noto Sans Symbols"/>
              <a:buNone/>
              <a:defRPr sz="900" b="0" i="0" u="none" strike="noStrike" cap="none">
                <a:solidFill>
                  <a:srgbClr val="3F3F3F"/>
                </a:solidFill>
                <a:latin typeface="Questrial"/>
                <a:ea typeface="Questrial"/>
                <a:cs typeface="Questrial"/>
                <a:sym typeface="Questrial"/>
              </a:defRPr>
            </a:lvl4pPr>
            <a:lvl5pPr marL="1828800" marR="0" lvl="4" indent="0" algn="l" rtl="0">
              <a:lnSpc>
                <a:spcPct val="100000"/>
              </a:lnSpc>
              <a:spcBef>
                <a:spcPts val="1100"/>
              </a:spcBef>
              <a:spcAft>
                <a:spcPts val="0"/>
              </a:spcAft>
              <a:buClr>
                <a:schemeClr val="accent1"/>
              </a:buClr>
              <a:buFont typeface="Noto Sans Symbols"/>
              <a:buNone/>
              <a:defRPr sz="900" b="0" i="0" u="none" strike="noStrike" cap="none">
                <a:solidFill>
                  <a:srgbClr val="3F3F3F"/>
                </a:solidFill>
                <a:latin typeface="Questrial"/>
                <a:ea typeface="Questrial"/>
                <a:cs typeface="Questrial"/>
                <a:sym typeface="Questrial"/>
              </a:defRPr>
            </a:lvl5pPr>
            <a:lvl6pPr marL="2286000" marR="0" lvl="5" indent="0" algn="l" rtl="0">
              <a:lnSpc>
                <a:spcPct val="100000"/>
              </a:lnSpc>
              <a:spcBef>
                <a:spcPts val="1100"/>
              </a:spcBef>
              <a:spcAft>
                <a:spcPts val="0"/>
              </a:spcAft>
              <a:buClr>
                <a:schemeClr val="accent1"/>
              </a:buClr>
              <a:buFont typeface="Noto Sans Symbols"/>
              <a:buNone/>
              <a:defRPr sz="900" b="0" i="0" u="none" strike="noStrike" cap="none">
                <a:solidFill>
                  <a:srgbClr val="3F3F3F"/>
                </a:solidFill>
                <a:latin typeface="Questrial"/>
                <a:ea typeface="Questrial"/>
                <a:cs typeface="Questrial"/>
                <a:sym typeface="Questrial"/>
              </a:defRPr>
            </a:lvl6pPr>
            <a:lvl7pPr marL="2743200" marR="0" lvl="6" indent="0" algn="l" rtl="0">
              <a:lnSpc>
                <a:spcPct val="100000"/>
              </a:lnSpc>
              <a:spcBef>
                <a:spcPts val="1100"/>
              </a:spcBef>
              <a:spcAft>
                <a:spcPts val="0"/>
              </a:spcAft>
              <a:buClr>
                <a:schemeClr val="accent1"/>
              </a:buClr>
              <a:buFont typeface="Noto Sans Symbols"/>
              <a:buNone/>
              <a:defRPr sz="900" b="0" i="0" u="none" strike="noStrike" cap="none">
                <a:solidFill>
                  <a:srgbClr val="3F3F3F"/>
                </a:solidFill>
                <a:latin typeface="Questrial"/>
                <a:ea typeface="Questrial"/>
                <a:cs typeface="Questrial"/>
                <a:sym typeface="Questrial"/>
              </a:defRPr>
            </a:lvl7pPr>
            <a:lvl8pPr marL="3200400" marR="0" lvl="7" indent="0" algn="l" rtl="0">
              <a:lnSpc>
                <a:spcPct val="100000"/>
              </a:lnSpc>
              <a:spcBef>
                <a:spcPts val="1100"/>
              </a:spcBef>
              <a:spcAft>
                <a:spcPts val="0"/>
              </a:spcAft>
              <a:buClr>
                <a:schemeClr val="accent1"/>
              </a:buClr>
              <a:buFont typeface="Noto Sans Symbols"/>
              <a:buNone/>
              <a:defRPr sz="900" b="0" i="0" u="none" strike="noStrike" cap="none">
                <a:solidFill>
                  <a:srgbClr val="3F3F3F"/>
                </a:solidFill>
                <a:latin typeface="Questrial"/>
                <a:ea typeface="Questrial"/>
                <a:cs typeface="Questrial"/>
                <a:sym typeface="Questrial"/>
              </a:defRPr>
            </a:lvl8pPr>
            <a:lvl9pPr marL="3657600" marR="0" lvl="8" indent="0" algn="l" rtl="0">
              <a:lnSpc>
                <a:spcPct val="100000"/>
              </a:lnSpc>
              <a:spcBef>
                <a:spcPts val="1100"/>
              </a:spcBef>
              <a:spcAft>
                <a:spcPts val="0"/>
              </a:spcAft>
              <a:buClr>
                <a:schemeClr val="accent1"/>
              </a:buClr>
              <a:buFont typeface="Noto Sans Symbols"/>
              <a:buNone/>
              <a:defRPr sz="900" b="0" i="0" u="none" strike="noStrike" cap="none">
                <a:solidFill>
                  <a:srgbClr val="3F3F3F"/>
                </a:solidFill>
                <a:latin typeface="Questrial"/>
                <a:ea typeface="Questrial"/>
                <a:cs typeface="Questrial"/>
                <a:sym typeface="Questrial"/>
              </a:defRPr>
            </a:lvl9pPr>
          </a:lstStyle>
          <a:p>
            <a:endParaRPr/>
          </a:p>
        </p:txBody>
      </p:sp>
      <p:sp>
        <p:nvSpPr>
          <p:cNvPr id="251" name="Shape 251"/>
          <p:cNvSpPr txBox="1">
            <a:spLocks noGrp="1"/>
          </p:cNvSpPr>
          <p:nvPr>
            <p:ph type="dt" idx="10"/>
          </p:nvPr>
        </p:nvSpPr>
        <p:spPr>
          <a:xfrm>
            <a:off x="10361610" y="6130437"/>
            <a:ext cx="1146300" cy="370500"/>
          </a:xfrm>
          <a:prstGeom prst="rect">
            <a:avLst/>
          </a:prstGeom>
          <a:noFill/>
          <a:ln>
            <a:noFill/>
          </a:ln>
        </p:spPr>
        <p:txBody>
          <a:bodyPr lIns="91425" tIns="91425" rIns="91425" bIns="91425" anchor="ctr" anchorCtr="0"/>
          <a:lstStyle>
            <a:lvl1pPr marL="0" marR="0" lvl="0" indent="0" algn="r" rtl="0">
              <a:lnSpc>
                <a:spcPct val="100000"/>
              </a:lnSpc>
              <a:spcBef>
                <a:spcPts val="0"/>
              </a:spcBef>
              <a:spcAft>
                <a:spcPts val="0"/>
              </a:spcAft>
              <a:buClr>
                <a:srgbClr val="888888"/>
              </a:buClr>
              <a:buFont typeface="Questrial"/>
              <a:buNone/>
              <a:defRPr sz="900" b="0" i="0" u="none" strike="noStrike" cap="none">
                <a:solidFill>
                  <a:srgbClr val="888888"/>
                </a:solidFill>
                <a:latin typeface="Questrial"/>
                <a:ea typeface="Questrial"/>
                <a:cs typeface="Questrial"/>
                <a:sym typeface="Questrial"/>
              </a:defRPr>
            </a:lvl1pPr>
            <a:lvl2pPr marL="457200" marR="0" lvl="1"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2pPr>
            <a:lvl3pPr marL="914400" marR="0" lvl="2"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3pPr>
            <a:lvl4pPr marL="1371600" marR="0" lvl="3"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4pPr>
            <a:lvl5pPr marL="1828800" marR="0" lvl="4"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5pPr>
            <a:lvl6pPr marL="2286000" marR="0" lvl="5"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6pPr>
            <a:lvl7pPr marL="2743200" marR="0" lvl="6"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7pPr>
            <a:lvl8pPr marL="3200400" marR="0" lvl="7"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8pPr>
            <a:lvl9pPr marL="3657600" marR="0" lvl="8"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9pPr>
          </a:lstStyle>
          <a:p>
            <a:endParaRPr/>
          </a:p>
        </p:txBody>
      </p:sp>
      <p:sp>
        <p:nvSpPr>
          <p:cNvPr id="252" name="Shape 252"/>
          <p:cNvSpPr txBox="1">
            <a:spLocks noGrp="1"/>
          </p:cNvSpPr>
          <p:nvPr>
            <p:ph type="ftr" idx="11"/>
          </p:nvPr>
        </p:nvSpPr>
        <p:spPr>
          <a:xfrm>
            <a:off x="2589210" y="6135807"/>
            <a:ext cx="7620000" cy="3651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888888"/>
              </a:buClr>
              <a:buFont typeface="Questrial"/>
              <a:buNone/>
              <a:defRPr sz="900" b="0" i="0" u="none" strike="noStrike" cap="none">
                <a:solidFill>
                  <a:srgbClr val="888888"/>
                </a:solidFill>
                <a:latin typeface="Questrial"/>
                <a:ea typeface="Questrial"/>
                <a:cs typeface="Questrial"/>
                <a:sym typeface="Questrial"/>
              </a:defRPr>
            </a:lvl1pPr>
            <a:lvl2pPr marL="457200" marR="0" lvl="1"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2pPr>
            <a:lvl3pPr marL="914400" marR="0" lvl="2"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3pPr>
            <a:lvl4pPr marL="1371600" marR="0" lvl="3"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4pPr>
            <a:lvl5pPr marL="1828800" marR="0" lvl="4"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5pPr>
            <a:lvl6pPr marL="2286000" marR="0" lvl="5"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6pPr>
            <a:lvl7pPr marL="2743200" marR="0" lvl="6"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7pPr>
            <a:lvl8pPr marL="3200400" marR="0" lvl="7"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8pPr>
            <a:lvl9pPr marL="3657600" marR="0" lvl="8"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9pPr>
          </a:lstStyle>
          <a:p>
            <a:endParaRPr/>
          </a:p>
        </p:txBody>
      </p:sp>
      <p:sp>
        <p:nvSpPr>
          <p:cNvPr id="253" name="Shape 253"/>
          <p:cNvSpPr/>
          <p:nvPr/>
        </p:nvSpPr>
        <p:spPr>
          <a:xfrm rot="10800000" flipH="1">
            <a:off x="-4188" y="714370"/>
            <a:ext cx="1588500" cy="507300"/>
          </a:xfrm>
          <a:custGeom>
            <a:avLst/>
            <a:gdLst/>
            <a:ahLst/>
            <a:cxnLst/>
            <a:rect l="0" t="0" r="0" b="0"/>
            <a:pathLst>
              <a:path w="120000" h="120000" extrusionOk="0">
                <a:moveTo>
                  <a:pt x="120000" y="56412"/>
                </a:moveTo>
                <a:lnTo>
                  <a:pt x="102703" y="2256"/>
                </a:lnTo>
                <a:cubicBezTo>
                  <a:pt x="102586" y="1872"/>
                  <a:pt x="102443" y="1512"/>
                  <a:pt x="102326" y="1128"/>
                </a:cubicBezTo>
                <a:cubicBezTo>
                  <a:pt x="101976" y="0"/>
                  <a:pt x="101613" y="0"/>
                  <a:pt x="101250" y="0"/>
                </a:cubicBezTo>
                <a:lnTo>
                  <a:pt x="94398" y="0"/>
                </a:lnTo>
                <a:lnTo>
                  <a:pt x="0" y="840"/>
                </a:lnTo>
                <a:cubicBezTo>
                  <a:pt x="103" y="40560"/>
                  <a:pt x="220" y="80280"/>
                  <a:pt x="324" y="120000"/>
                </a:cubicBezTo>
                <a:lnTo>
                  <a:pt x="94398" y="119592"/>
                </a:lnTo>
                <a:lnTo>
                  <a:pt x="101250" y="119592"/>
                </a:lnTo>
                <a:cubicBezTo>
                  <a:pt x="101613" y="119592"/>
                  <a:pt x="101976" y="118464"/>
                  <a:pt x="102326" y="118464"/>
                </a:cubicBezTo>
                <a:cubicBezTo>
                  <a:pt x="102326" y="117336"/>
                  <a:pt x="102703" y="117336"/>
                  <a:pt x="102703" y="117336"/>
                </a:cubicBezTo>
                <a:lnTo>
                  <a:pt x="120000" y="63180"/>
                </a:lnTo>
                <a:cubicBezTo>
                  <a:pt x="120713" y="60924"/>
                  <a:pt x="120713" y="58668"/>
                  <a:pt x="120000" y="56412"/>
                </a:cubicBezTo>
                <a:close/>
              </a:path>
            </a:pathLst>
          </a:custGeom>
          <a:solidFill>
            <a:schemeClr val="accent1"/>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500" b="0" i="0" u="none" strike="noStrike" cap="none">
              <a:solidFill>
                <a:srgbClr val="000000"/>
              </a:solidFill>
              <a:latin typeface="Arial"/>
              <a:ea typeface="Arial"/>
              <a:cs typeface="Arial"/>
              <a:sym typeface="Arial"/>
            </a:endParaRPr>
          </a:p>
        </p:txBody>
      </p:sp>
      <p:sp>
        <p:nvSpPr>
          <p:cNvPr id="254" name="Shape 254"/>
          <p:cNvSpPr txBox="1">
            <a:spLocks noGrp="1"/>
          </p:cNvSpPr>
          <p:nvPr>
            <p:ph type="sldNum" idx="12"/>
          </p:nvPr>
        </p:nvSpPr>
        <p:spPr>
          <a:xfrm>
            <a:off x="531812" y="787781"/>
            <a:ext cx="779700" cy="365100"/>
          </a:xfrm>
          <a:prstGeom prst="rect">
            <a:avLst/>
          </a:prstGeom>
          <a:noFill/>
          <a:ln>
            <a:noFill/>
          </a:ln>
        </p:spPr>
        <p:txBody>
          <a:bodyPr lIns="91425" tIns="45700" rIns="91425" bIns="45700" anchor="ctr" anchorCtr="0">
            <a:noAutofit/>
          </a:bodyPr>
          <a:lstStyle/>
          <a:p>
            <a:pPr marL="0" marR="0" lvl="0" indent="0" algn="r" rtl="0">
              <a:lnSpc>
                <a:spcPct val="100000"/>
              </a:lnSpc>
              <a:spcBef>
                <a:spcPts val="0"/>
              </a:spcBef>
              <a:spcAft>
                <a:spcPts val="0"/>
              </a:spcAft>
              <a:buClr>
                <a:srgbClr val="FEFFFF"/>
              </a:buClr>
              <a:buSzPct val="25000"/>
              <a:buFont typeface="Questrial"/>
              <a:buNone/>
            </a:pPr>
            <a:fld id="{00000000-1234-1234-1234-123412341234}" type="slidenum">
              <a:rPr lang="en-US" sz="2000" b="0" i="0" u="none" strike="noStrike" cap="none">
                <a:solidFill>
                  <a:srgbClr val="FEFFFF"/>
                </a:solidFill>
                <a:latin typeface="Questrial"/>
                <a:ea typeface="Questrial"/>
                <a:cs typeface="Questrial"/>
                <a:sym typeface="Questrial"/>
              </a:rPr>
              <a:t>‹#›</a:t>
            </a:fld>
            <a:endParaRPr lang="en-US" sz="2000" b="0" i="0" u="none" strike="noStrike" cap="none">
              <a:solidFill>
                <a:srgbClr val="FEFFFF"/>
              </a:solidFill>
              <a:latin typeface="Questrial"/>
              <a:ea typeface="Questrial"/>
              <a:cs typeface="Questrial"/>
              <a:sym typeface="Quest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Shape 255"/>
        <p:cNvGrpSpPr/>
        <p:nvPr/>
      </p:nvGrpSpPr>
      <p:grpSpPr>
        <a:xfrm>
          <a:off x="0" y="0"/>
          <a:ext cx="0" cy="0"/>
          <a:chOff x="0" y="0"/>
          <a:chExt cx="0" cy="0"/>
        </a:xfrm>
      </p:grpSpPr>
      <p:sp>
        <p:nvSpPr>
          <p:cNvPr id="256" name="Shape 256"/>
          <p:cNvSpPr txBox="1">
            <a:spLocks noGrp="1"/>
          </p:cNvSpPr>
          <p:nvPr>
            <p:ph type="title"/>
          </p:nvPr>
        </p:nvSpPr>
        <p:spPr>
          <a:xfrm>
            <a:off x="2589213" y="4800600"/>
            <a:ext cx="8915700" cy="5667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262626"/>
              </a:buClr>
              <a:buFont typeface="Questrial"/>
              <a:buNone/>
              <a:defRPr sz="2400" b="0" i="0" u="none" strike="noStrike" cap="none">
                <a:solidFill>
                  <a:srgbClr val="262626"/>
                </a:solidFill>
                <a:latin typeface="Questrial"/>
                <a:ea typeface="Questrial"/>
                <a:cs typeface="Questrial"/>
                <a:sym typeface="Questrial"/>
              </a:defRPr>
            </a:lvl1pPr>
            <a:lvl2pPr marL="0" marR="0" lvl="1" indent="0" algn="l" rtl="0">
              <a:spcBef>
                <a:spcPts val="0"/>
              </a:spcBef>
              <a:buClr>
                <a:schemeClr val="dk2"/>
              </a:buClr>
              <a:buFont typeface="Arial"/>
              <a:buNone/>
              <a:defRPr sz="1900" b="0" i="0" u="none" strike="noStrike" cap="none">
                <a:solidFill>
                  <a:schemeClr val="dk2"/>
                </a:solidFill>
              </a:defRPr>
            </a:lvl2pPr>
            <a:lvl3pPr marL="0" marR="0" lvl="2" indent="0" algn="l" rtl="0">
              <a:spcBef>
                <a:spcPts val="0"/>
              </a:spcBef>
              <a:buClr>
                <a:schemeClr val="dk2"/>
              </a:buClr>
              <a:buFont typeface="Arial"/>
              <a:buNone/>
              <a:defRPr sz="1900" b="0" i="0" u="none" strike="noStrike" cap="none">
                <a:solidFill>
                  <a:schemeClr val="dk2"/>
                </a:solidFill>
              </a:defRPr>
            </a:lvl3pPr>
            <a:lvl4pPr marL="0" marR="0" lvl="3" indent="0" algn="l" rtl="0">
              <a:spcBef>
                <a:spcPts val="0"/>
              </a:spcBef>
              <a:buClr>
                <a:schemeClr val="dk2"/>
              </a:buClr>
              <a:buFont typeface="Arial"/>
              <a:buNone/>
              <a:defRPr sz="1900" b="0" i="0" u="none" strike="noStrike" cap="none">
                <a:solidFill>
                  <a:schemeClr val="dk2"/>
                </a:solidFill>
              </a:defRPr>
            </a:lvl4pPr>
            <a:lvl5pPr marL="0" marR="0" lvl="4" indent="0" algn="l" rtl="0">
              <a:spcBef>
                <a:spcPts val="0"/>
              </a:spcBef>
              <a:buClr>
                <a:schemeClr val="dk2"/>
              </a:buClr>
              <a:buFont typeface="Arial"/>
              <a:buNone/>
              <a:defRPr sz="1900" b="0" i="0" u="none" strike="noStrike" cap="none">
                <a:solidFill>
                  <a:schemeClr val="dk2"/>
                </a:solidFill>
              </a:defRPr>
            </a:lvl5pPr>
            <a:lvl6pPr marL="0" marR="0" lvl="5" indent="0" algn="l" rtl="0">
              <a:spcBef>
                <a:spcPts val="0"/>
              </a:spcBef>
              <a:buClr>
                <a:schemeClr val="dk2"/>
              </a:buClr>
              <a:buFont typeface="Arial"/>
              <a:buNone/>
              <a:defRPr sz="1900" b="0" i="0" u="none" strike="noStrike" cap="none">
                <a:solidFill>
                  <a:schemeClr val="dk2"/>
                </a:solidFill>
              </a:defRPr>
            </a:lvl6pPr>
            <a:lvl7pPr marL="0" marR="0" lvl="6" indent="0" algn="l" rtl="0">
              <a:spcBef>
                <a:spcPts val="0"/>
              </a:spcBef>
              <a:buClr>
                <a:schemeClr val="dk2"/>
              </a:buClr>
              <a:buFont typeface="Arial"/>
              <a:buNone/>
              <a:defRPr sz="1900" b="0" i="0" u="none" strike="noStrike" cap="none">
                <a:solidFill>
                  <a:schemeClr val="dk2"/>
                </a:solidFill>
              </a:defRPr>
            </a:lvl7pPr>
            <a:lvl8pPr marL="0" marR="0" lvl="7" indent="0" algn="l" rtl="0">
              <a:spcBef>
                <a:spcPts val="0"/>
              </a:spcBef>
              <a:buClr>
                <a:schemeClr val="dk2"/>
              </a:buClr>
              <a:buFont typeface="Arial"/>
              <a:buNone/>
              <a:defRPr sz="1900" b="0" i="0" u="none" strike="noStrike" cap="none">
                <a:solidFill>
                  <a:schemeClr val="dk2"/>
                </a:solidFill>
              </a:defRPr>
            </a:lvl8pPr>
            <a:lvl9pPr marL="0" marR="0" lvl="8" indent="0" algn="l" rtl="0">
              <a:spcBef>
                <a:spcPts val="0"/>
              </a:spcBef>
              <a:buClr>
                <a:schemeClr val="dk2"/>
              </a:buClr>
              <a:buFont typeface="Arial"/>
              <a:buNone/>
              <a:defRPr sz="1900" b="0" i="0" u="none" strike="noStrike" cap="none">
                <a:solidFill>
                  <a:schemeClr val="dk2"/>
                </a:solidFill>
              </a:defRPr>
            </a:lvl9pPr>
          </a:lstStyle>
          <a:p>
            <a:endParaRPr/>
          </a:p>
        </p:txBody>
      </p:sp>
      <p:sp>
        <p:nvSpPr>
          <p:cNvPr id="257" name="Shape 257"/>
          <p:cNvSpPr>
            <a:spLocks noGrp="1"/>
          </p:cNvSpPr>
          <p:nvPr>
            <p:ph type="pic" idx="2"/>
          </p:nvPr>
        </p:nvSpPr>
        <p:spPr>
          <a:xfrm>
            <a:off x="2589210" y="634964"/>
            <a:ext cx="8915700" cy="3854700"/>
          </a:xfrm>
          <a:prstGeom prst="rect">
            <a:avLst/>
          </a:prstGeom>
          <a:noFill/>
          <a:ln>
            <a:noFill/>
          </a:ln>
        </p:spPr>
        <p:txBody>
          <a:bodyPr lIns="91425" tIns="91425" rIns="91425" bIns="91425" anchor="t" anchorCtr="0"/>
          <a:lstStyle>
            <a:lvl1pPr marL="0" marR="0" lvl="0" indent="0" algn="ctr" rtl="0">
              <a:lnSpc>
                <a:spcPct val="100000"/>
              </a:lnSpc>
              <a:spcBef>
                <a:spcPts val="1100"/>
              </a:spcBef>
              <a:spcAft>
                <a:spcPts val="0"/>
              </a:spcAft>
              <a:buClr>
                <a:schemeClr val="accent1"/>
              </a:buClr>
              <a:buSzPct val="93750"/>
              <a:buFont typeface="Noto Sans Symbols"/>
              <a:buNone/>
              <a:defRPr sz="1600" b="0" i="0" u="none" strike="noStrike" cap="none">
                <a:solidFill>
                  <a:srgbClr val="3F3F3F"/>
                </a:solidFill>
                <a:latin typeface="Questrial"/>
                <a:ea typeface="Questrial"/>
                <a:cs typeface="Questrial"/>
                <a:sym typeface="Questrial"/>
              </a:defRPr>
            </a:lvl1pPr>
            <a:lvl2pPr marL="457200" marR="0" lvl="1" indent="0" algn="l" rtl="0">
              <a:lnSpc>
                <a:spcPct val="100000"/>
              </a:lnSpc>
              <a:spcBef>
                <a:spcPts val="1100"/>
              </a:spcBef>
              <a:spcAft>
                <a:spcPts val="0"/>
              </a:spcAft>
              <a:buClr>
                <a:schemeClr val="accent1"/>
              </a:buClr>
              <a:buSzPct val="93750"/>
              <a:buFont typeface="Noto Sans Symbols"/>
              <a:buNone/>
              <a:defRPr sz="1600" b="0" i="0" u="none" strike="noStrike" cap="none">
                <a:solidFill>
                  <a:srgbClr val="3F3F3F"/>
                </a:solidFill>
                <a:latin typeface="Questrial"/>
                <a:ea typeface="Questrial"/>
                <a:cs typeface="Questrial"/>
                <a:sym typeface="Questrial"/>
              </a:defRPr>
            </a:lvl2pPr>
            <a:lvl3pPr marL="914400" marR="0" lvl="2" indent="0" algn="l" rtl="0">
              <a:lnSpc>
                <a:spcPct val="100000"/>
              </a:lnSpc>
              <a:spcBef>
                <a:spcPts val="1100"/>
              </a:spcBef>
              <a:spcAft>
                <a:spcPts val="0"/>
              </a:spcAft>
              <a:buClr>
                <a:schemeClr val="accent1"/>
              </a:buClr>
              <a:buSzPct val="93750"/>
              <a:buFont typeface="Noto Sans Symbols"/>
              <a:buNone/>
              <a:defRPr sz="1600" b="0" i="0" u="none" strike="noStrike" cap="none">
                <a:solidFill>
                  <a:srgbClr val="3F3F3F"/>
                </a:solidFill>
                <a:latin typeface="Questrial"/>
                <a:ea typeface="Questrial"/>
                <a:cs typeface="Questrial"/>
                <a:sym typeface="Questrial"/>
              </a:defRPr>
            </a:lvl3pPr>
            <a:lvl4pPr marL="1371600" marR="0" lvl="3" indent="0" algn="l" rtl="0">
              <a:lnSpc>
                <a:spcPct val="100000"/>
              </a:lnSpc>
              <a:spcBef>
                <a:spcPts val="1100"/>
              </a:spcBef>
              <a:spcAft>
                <a:spcPts val="0"/>
              </a:spcAft>
              <a:buClr>
                <a:schemeClr val="accent1"/>
              </a:buClr>
              <a:buSzPct val="93750"/>
              <a:buFont typeface="Noto Sans Symbols"/>
              <a:buNone/>
              <a:defRPr sz="1600" b="0" i="0" u="none" strike="noStrike" cap="none">
                <a:solidFill>
                  <a:srgbClr val="3F3F3F"/>
                </a:solidFill>
                <a:latin typeface="Questrial"/>
                <a:ea typeface="Questrial"/>
                <a:cs typeface="Questrial"/>
                <a:sym typeface="Questrial"/>
              </a:defRPr>
            </a:lvl4pPr>
            <a:lvl5pPr marL="1828800" marR="0" lvl="4" indent="0" algn="l" rtl="0">
              <a:lnSpc>
                <a:spcPct val="100000"/>
              </a:lnSpc>
              <a:spcBef>
                <a:spcPts val="1100"/>
              </a:spcBef>
              <a:spcAft>
                <a:spcPts val="0"/>
              </a:spcAft>
              <a:buClr>
                <a:schemeClr val="accent1"/>
              </a:buClr>
              <a:buSzPct val="93750"/>
              <a:buFont typeface="Noto Sans Symbols"/>
              <a:buNone/>
              <a:defRPr sz="1600" b="0" i="0" u="none" strike="noStrike" cap="none">
                <a:solidFill>
                  <a:srgbClr val="3F3F3F"/>
                </a:solidFill>
                <a:latin typeface="Questrial"/>
                <a:ea typeface="Questrial"/>
                <a:cs typeface="Questrial"/>
                <a:sym typeface="Questrial"/>
              </a:defRPr>
            </a:lvl5pPr>
            <a:lvl6pPr marL="2286000" marR="0" lvl="5" indent="0" algn="l" rtl="0">
              <a:lnSpc>
                <a:spcPct val="100000"/>
              </a:lnSpc>
              <a:spcBef>
                <a:spcPts val="1100"/>
              </a:spcBef>
              <a:spcAft>
                <a:spcPts val="0"/>
              </a:spcAft>
              <a:buClr>
                <a:schemeClr val="accent1"/>
              </a:buClr>
              <a:buSzPct val="93750"/>
              <a:buFont typeface="Noto Sans Symbols"/>
              <a:buNone/>
              <a:defRPr sz="1600" b="0" i="0" u="none" strike="noStrike" cap="none">
                <a:solidFill>
                  <a:srgbClr val="3F3F3F"/>
                </a:solidFill>
                <a:latin typeface="Questrial"/>
                <a:ea typeface="Questrial"/>
                <a:cs typeface="Questrial"/>
                <a:sym typeface="Questrial"/>
              </a:defRPr>
            </a:lvl6pPr>
            <a:lvl7pPr marL="2743200" marR="0" lvl="6" indent="0" algn="l" rtl="0">
              <a:lnSpc>
                <a:spcPct val="100000"/>
              </a:lnSpc>
              <a:spcBef>
                <a:spcPts val="1100"/>
              </a:spcBef>
              <a:spcAft>
                <a:spcPts val="0"/>
              </a:spcAft>
              <a:buClr>
                <a:schemeClr val="accent1"/>
              </a:buClr>
              <a:buSzPct val="93750"/>
              <a:buFont typeface="Noto Sans Symbols"/>
              <a:buNone/>
              <a:defRPr sz="1600" b="0" i="0" u="none" strike="noStrike" cap="none">
                <a:solidFill>
                  <a:srgbClr val="3F3F3F"/>
                </a:solidFill>
                <a:latin typeface="Questrial"/>
                <a:ea typeface="Questrial"/>
                <a:cs typeface="Questrial"/>
                <a:sym typeface="Questrial"/>
              </a:defRPr>
            </a:lvl7pPr>
            <a:lvl8pPr marL="3200400" marR="0" lvl="7" indent="0" algn="l" rtl="0">
              <a:lnSpc>
                <a:spcPct val="100000"/>
              </a:lnSpc>
              <a:spcBef>
                <a:spcPts val="1100"/>
              </a:spcBef>
              <a:spcAft>
                <a:spcPts val="0"/>
              </a:spcAft>
              <a:buClr>
                <a:schemeClr val="accent1"/>
              </a:buClr>
              <a:buSzPct val="93750"/>
              <a:buFont typeface="Noto Sans Symbols"/>
              <a:buNone/>
              <a:defRPr sz="1600" b="0" i="0" u="none" strike="noStrike" cap="none">
                <a:solidFill>
                  <a:srgbClr val="3F3F3F"/>
                </a:solidFill>
                <a:latin typeface="Questrial"/>
                <a:ea typeface="Questrial"/>
                <a:cs typeface="Questrial"/>
                <a:sym typeface="Questrial"/>
              </a:defRPr>
            </a:lvl8pPr>
            <a:lvl9pPr marL="3657600" marR="0" lvl="8" indent="0" algn="l" rtl="0">
              <a:lnSpc>
                <a:spcPct val="100000"/>
              </a:lnSpc>
              <a:spcBef>
                <a:spcPts val="1100"/>
              </a:spcBef>
              <a:spcAft>
                <a:spcPts val="0"/>
              </a:spcAft>
              <a:buClr>
                <a:schemeClr val="accent1"/>
              </a:buClr>
              <a:buSzPct val="93750"/>
              <a:buFont typeface="Noto Sans Symbols"/>
              <a:buNone/>
              <a:defRPr sz="1600" b="0" i="0" u="none" strike="noStrike" cap="none">
                <a:solidFill>
                  <a:srgbClr val="3F3F3F"/>
                </a:solidFill>
                <a:latin typeface="Questrial"/>
                <a:ea typeface="Questrial"/>
                <a:cs typeface="Questrial"/>
                <a:sym typeface="Questrial"/>
              </a:defRPr>
            </a:lvl9pPr>
          </a:lstStyle>
          <a:p>
            <a:endParaRPr/>
          </a:p>
        </p:txBody>
      </p:sp>
      <p:sp>
        <p:nvSpPr>
          <p:cNvPr id="258" name="Shape 258"/>
          <p:cNvSpPr txBox="1">
            <a:spLocks noGrp="1"/>
          </p:cNvSpPr>
          <p:nvPr>
            <p:ph type="body" idx="1"/>
          </p:nvPr>
        </p:nvSpPr>
        <p:spPr>
          <a:xfrm>
            <a:off x="2589213" y="5367337"/>
            <a:ext cx="8915700" cy="493500"/>
          </a:xfrm>
          <a:prstGeom prst="rect">
            <a:avLst/>
          </a:prstGeom>
          <a:noFill/>
          <a:ln>
            <a:noFill/>
          </a:ln>
        </p:spPr>
        <p:txBody>
          <a:bodyPr lIns="91425" tIns="91425" rIns="91425" bIns="91425" anchor="t" anchorCtr="0"/>
          <a:lstStyle>
            <a:lvl1pPr marL="0" marR="0" lvl="0" indent="0" algn="l" rtl="0">
              <a:lnSpc>
                <a:spcPct val="100000"/>
              </a:lnSpc>
              <a:spcBef>
                <a:spcPts val="1100"/>
              </a:spcBef>
              <a:spcAft>
                <a:spcPts val="0"/>
              </a:spcAft>
              <a:buClr>
                <a:schemeClr val="accent1"/>
              </a:buClr>
              <a:buFont typeface="Noto Sans Symbols"/>
              <a:buNone/>
              <a:defRPr sz="1200" b="0" i="0" u="none" strike="noStrike" cap="none">
                <a:solidFill>
                  <a:srgbClr val="3F3F3F"/>
                </a:solidFill>
                <a:latin typeface="Questrial"/>
                <a:ea typeface="Questrial"/>
                <a:cs typeface="Questrial"/>
                <a:sym typeface="Questrial"/>
              </a:defRPr>
            </a:lvl1pPr>
            <a:lvl2pPr marL="457200" marR="0" lvl="1" indent="0" algn="l" rtl="0">
              <a:lnSpc>
                <a:spcPct val="100000"/>
              </a:lnSpc>
              <a:spcBef>
                <a:spcPts val="1100"/>
              </a:spcBef>
              <a:spcAft>
                <a:spcPts val="0"/>
              </a:spcAft>
              <a:buClr>
                <a:schemeClr val="accent1"/>
              </a:buClr>
              <a:buFont typeface="Noto Sans Symbols"/>
              <a:buNone/>
              <a:defRPr sz="1200" b="0" i="0" u="none" strike="noStrike" cap="none">
                <a:solidFill>
                  <a:srgbClr val="3F3F3F"/>
                </a:solidFill>
                <a:latin typeface="Questrial"/>
                <a:ea typeface="Questrial"/>
                <a:cs typeface="Questrial"/>
                <a:sym typeface="Questrial"/>
              </a:defRPr>
            </a:lvl2pPr>
            <a:lvl3pPr marL="914400" marR="0" lvl="2" indent="0" algn="l" rtl="0">
              <a:lnSpc>
                <a:spcPct val="100000"/>
              </a:lnSpc>
              <a:spcBef>
                <a:spcPts val="1100"/>
              </a:spcBef>
              <a:spcAft>
                <a:spcPts val="0"/>
              </a:spcAft>
              <a:buClr>
                <a:schemeClr val="accent1"/>
              </a:buClr>
              <a:buFont typeface="Noto Sans Symbols"/>
              <a:buNone/>
              <a:defRPr sz="1100" b="0" i="0" u="none" strike="noStrike" cap="none">
                <a:solidFill>
                  <a:srgbClr val="3F3F3F"/>
                </a:solidFill>
                <a:latin typeface="Questrial"/>
                <a:ea typeface="Questrial"/>
                <a:cs typeface="Questrial"/>
                <a:sym typeface="Questrial"/>
              </a:defRPr>
            </a:lvl3pPr>
            <a:lvl4pPr marL="1371600" marR="0" lvl="3" indent="0" algn="l" rtl="0">
              <a:lnSpc>
                <a:spcPct val="100000"/>
              </a:lnSpc>
              <a:spcBef>
                <a:spcPts val="1100"/>
              </a:spcBef>
              <a:spcAft>
                <a:spcPts val="0"/>
              </a:spcAft>
              <a:buClr>
                <a:schemeClr val="accent1"/>
              </a:buClr>
              <a:buFont typeface="Noto Sans Symbols"/>
              <a:buNone/>
              <a:defRPr sz="900" b="0" i="0" u="none" strike="noStrike" cap="none">
                <a:solidFill>
                  <a:srgbClr val="3F3F3F"/>
                </a:solidFill>
                <a:latin typeface="Questrial"/>
                <a:ea typeface="Questrial"/>
                <a:cs typeface="Questrial"/>
                <a:sym typeface="Questrial"/>
              </a:defRPr>
            </a:lvl4pPr>
            <a:lvl5pPr marL="1828800" marR="0" lvl="4" indent="0" algn="l" rtl="0">
              <a:lnSpc>
                <a:spcPct val="100000"/>
              </a:lnSpc>
              <a:spcBef>
                <a:spcPts val="1100"/>
              </a:spcBef>
              <a:spcAft>
                <a:spcPts val="0"/>
              </a:spcAft>
              <a:buClr>
                <a:schemeClr val="accent1"/>
              </a:buClr>
              <a:buFont typeface="Noto Sans Symbols"/>
              <a:buNone/>
              <a:defRPr sz="900" b="0" i="0" u="none" strike="noStrike" cap="none">
                <a:solidFill>
                  <a:srgbClr val="3F3F3F"/>
                </a:solidFill>
                <a:latin typeface="Questrial"/>
                <a:ea typeface="Questrial"/>
                <a:cs typeface="Questrial"/>
                <a:sym typeface="Questrial"/>
              </a:defRPr>
            </a:lvl5pPr>
            <a:lvl6pPr marL="2286000" marR="0" lvl="5" indent="0" algn="l" rtl="0">
              <a:lnSpc>
                <a:spcPct val="100000"/>
              </a:lnSpc>
              <a:spcBef>
                <a:spcPts val="1100"/>
              </a:spcBef>
              <a:spcAft>
                <a:spcPts val="0"/>
              </a:spcAft>
              <a:buClr>
                <a:schemeClr val="accent1"/>
              </a:buClr>
              <a:buFont typeface="Noto Sans Symbols"/>
              <a:buNone/>
              <a:defRPr sz="900" b="0" i="0" u="none" strike="noStrike" cap="none">
                <a:solidFill>
                  <a:srgbClr val="3F3F3F"/>
                </a:solidFill>
                <a:latin typeface="Questrial"/>
                <a:ea typeface="Questrial"/>
                <a:cs typeface="Questrial"/>
                <a:sym typeface="Questrial"/>
              </a:defRPr>
            </a:lvl6pPr>
            <a:lvl7pPr marL="2743200" marR="0" lvl="6" indent="0" algn="l" rtl="0">
              <a:lnSpc>
                <a:spcPct val="100000"/>
              </a:lnSpc>
              <a:spcBef>
                <a:spcPts val="1100"/>
              </a:spcBef>
              <a:spcAft>
                <a:spcPts val="0"/>
              </a:spcAft>
              <a:buClr>
                <a:schemeClr val="accent1"/>
              </a:buClr>
              <a:buFont typeface="Noto Sans Symbols"/>
              <a:buNone/>
              <a:defRPr sz="900" b="0" i="0" u="none" strike="noStrike" cap="none">
                <a:solidFill>
                  <a:srgbClr val="3F3F3F"/>
                </a:solidFill>
                <a:latin typeface="Questrial"/>
                <a:ea typeface="Questrial"/>
                <a:cs typeface="Questrial"/>
                <a:sym typeface="Questrial"/>
              </a:defRPr>
            </a:lvl7pPr>
            <a:lvl8pPr marL="3200400" marR="0" lvl="7" indent="0" algn="l" rtl="0">
              <a:lnSpc>
                <a:spcPct val="100000"/>
              </a:lnSpc>
              <a:spcBef>
                <a:spcPts val="1100"/>
              </a:spcBef>
              <a:spcAft>
                <a:spcPts val="0"/>
              </a:spcAft>
              <a:buClr>
                <a:schemeClr val="accent1"/>
              </a:buClr>
              <a:buFont typeface="Noto Sans Symbols"/>
              <a:buNone/>
              <a:defRPr sz="900" b="0" i="0" u="none" strike="noStrike" cap="none">
                <a:solidFill>
                  <a:srgbClr val="3F3F3F"/>
                </a:solidFill>
                <a:latin typeface="Questrial"/>
                <a:ea typeface="Questrial"/>
                <a:cs typeface="Questrial"/>
                <a:sym typeface="Questrial"/>
              </a:defRPr>
            </a:lvl8pPr>
            <a:lvl9pPr marL="3657600" marR="0" lvl="8" indent="0" algn="l" rtl="0">
              <a:lnSpc>
                <a:spcPct val="100000"/>
              </a:lnSpc>
              <a:spcBef>
                <a:spcPts val="1100"/>
              </a:spcBef>
              <a:spcAft>
                <a:spcPts val="0"/>
              </a:spcAft>
              <a:buClr>
                <a:schemeClr val="accent1"/>
              </a:buClr>
              <a:buFont typeface="Noto Sans Symbols"/>
              <a:buNone/>
              <a:defRPr sz="900" b="0" i="0" u="none" strike="noStrike" cap="none">
                <a:solidFill>
                  <a:srgbClr val="3F3F3F"/>
                </a:solidFill>
                <a:latin typeface="Questrial"/>
                <a:ea typeface="Questrial"/>
                <a:cs typeface="Questrial"/>
                <a:sym typeface="Questrial"/>
              </a:defRPr>
            </a:lvl9pPr>
          </a:lstStyle>
          <a:p>
            <a:endParaRPr/>
          </a:p>
        </p:txBody>
      </p:sp>
      <p:sp>
        <p:nvSpPr>
          <p:cNvPr id="259" name="Shape 259"/>
          <p:cNvSpPr txBox="1">
            <a:spLocks noGrp="1"/>
          </p:cNvSpPr>
          <p:nvPr>
            <p:ph type="dt" idx="10"/>
          </p:nvPr>
        </p:nvSpPr>
        <p:spPr>
          <a:xfrm>
            <a:off x="10361610" y="6130437"/>
            <a:ext cx="1146300" cy="370500"/>
          </a:xfrm>
          <a:prstGeom prst="rect">
            <a:avLst/>
          </a:prstGeom>
          <a:noFill/>
          <a:ln>
            <a:noFill/>
          </a:ln>
        </p:spPr>
        <p:txBody>
          <a:bodyPr lIns="91425" tIns="91425" rIns="91425" bIns="91425" anchor="ctr" anchorCtr="0"/>
          <a:lstStyle>
            <a:lvl1pPr marL="0" marR="0" lvl="0" indent="0" algn="r" rtl="0">
              <a:lnSpc>
                <a:spcPct val="100000"/>
              </a:lnSpc>
              <a:spcBef>
                <a:spcPts val="0"/>
              </a:spcBef>
              <a:spcAft>
                <a:spcPts val="0"/>
              </a:spcAft>
              <a:buClr>
                <a:srgbClr val="888888"/>
              </a:buClr>
              <a:buFont typeface="Questrial"/>
              <a:buNone/>
              <a:defRPr sz="900" b="0" i="0" u="none" strike="noStrike" cap="none">
                <a:solidFill>
                  <a:srgbClr val="888888"/>
                </a:solidFill>
                <a:latin typeface="Questrial"/>
                <a:ea typeface="Questrial"/>
                <a:cs typeface="Questrial"/>
                <a:sym typeface="Questrial"/>
              </a:defRPr>
            </a:lvl1pPr>
            <a:lvl2pPr marL="457200" marR="0" lvl="1"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2pPr>
            <a:lvl3pPr marL="914400" marR="0" lvl="2"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3pPr>
            <a:lvl4pPr marL="1371600" marR="0" lvl="3"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4pPr>
            <a:lvl5pPr marL="1828800" marR="0" lvl="4"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5pPr>
            <a:lvl6pPr marL="2286000" marR="0" lvl="5"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6pPr>
            <a:lvl7pPr marL="2743200" marR="0" lvl="6"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7pPr>
            <a:lvl8pPr marL="3200400" marR="0" lvl="7"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8pPr>
            <a:lvl9pPr marL="3657600" marR="0" lvl="8"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9pPr>
          </a:lstStyle>
          <a:p>
            <a:endParaRPr/>
          </a:p>
        </p:txBody>
      </p:sp>
      <p:sp>
        <p:nvSpPr>
          <p:cNvPr id="260" name="Shape 260"/>
          <p:cNvSpPr txBox="1">
            <a:spLocks noGrp="1"/>
          </p:cNvSpPr>
          <p:nvPr>
            <p:ph type="ftr" idx="11"/>
          </p:nvPr>
        </p:nvSpPr>
        <p:spPr>
          <a:xfrm>
            <a:off x="2589210" y="6135807"/>
            <a:ext cx="7620000" cy="3651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888888"/>
              </a:buClr>
              <a:buFont typeface="Questrial"/>
              <a:buNone/>
              <a:defRPr sz="900" b="0" i="0" u="none" strike="noStrike" cap="none">
                <a:solidFill>
                  <a:srgbClr val="888888"/>
                </a:solidFill>
                <a:latin typeface="Questrial"/>
                <a:ea typeface="Questrial"/>
                <a:cs typeface="Questrial"/>
                <a:sym typeface="Questrial"/>
              </a:defRPr>
            </a:lvl1pPr>
            <a:lvl2pPr marL="457200" marR="0" lvl="1"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2pPr>
            <a:lvl3pPr marL="914400" marR="0" lvl="2"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3pPr>
            <a:lvl4pPr marL="1371600" marR="0" lvl="3"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4pPr>
            <a:lvl5pPr marL="1828800" marR="0" lvl="4"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5pPr>
            <a:lvl6pPr marL="2286000" marR="0" lvl="5"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6pPr>
            <a:lvl7pPr marL="2743200" marR="0" lvl="6"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7pPr>
            <a:lvl8pPr marL="3200400" marR="0" lvl="7"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8pPr>
            <a:lvl9pPr marL="3657600" marR="0" lvl="8"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9pPr>
          </a:lstStyle>
          <a:p>
            <a:endParaRPr/>
          </a:p>
        </p:txBody>
      </p:sp>
      <p:sp>
        <p:nvSpPr>
          <p:cNvPr id="261" name="Shape 261"/>
          <p:cNvSpPr/>
          <p:nvPr/>
        </p:nvSpPr>
        <p:spPr>
          <a:xfrm rot="10800000" flipH="1">
            <a:off x="-4188" y="4911721"/>
            <a:ext cx="1588500" cy="507300"/>
          </a:xfrm>
          <a:custGeom>
            <a:avLst/>
            <a:gdLst/>
            <a:ahLst/>
            <a:cxnLst/>
            <a:rect l="0" t="0" r="0" b="0"/>
            <a:pathLst>
              <a:path w="120000" h="120000" extrusionOk="0">
                <a:moveTo>
                  <a:pt x="120000" y="56412"/>
                </a:moveTo>
                <a:lnTo>
                  <a:pt x="102703" y="2256"/>
                </a:lnTo>
                <a:cubicBezTo>
                  <a:pt x="102586" y="1872"/>
                  <a:pt x="102443" y="1512"/>
                  <a:pt x="102326" y="1128"/>
                </a:cubicBezTo>
                <a:cubicBezTo>
                  <a:pt x="101976" y="0"/>
                  <a:pt x="101613" y="0"/>
                  <a:pt x="101250" y="0"/>
                </a:cubicBezTo>
                <a:lnTo>
                  <a:pt x="94398" y="0"/>
                </a:lnTo>
                <a:lnTo>
                  <a:pt x="0" y="840"/>
                </a:lnTo>
                <a:cubicBezTo>
                  <a:pt x="103" y="40560"/>
                  <a:pt x="220" y="80280"/>
                  <a:pt x="324" y="120000"/>
                </a:cubicBezTo>
                <a:lnTo>
                  <a:pt x="94398" y="119592"/>
                </a:lnTo>
                <a:lnTo>
                  <a:pt x="101250" y="119592"/>
                </a:lnTo>
                <a:cubicBezTo>
                  <a:pt x="101613" y="119592"/>
                  <a:pt x="101976" y="118464"/>
                  <a:pt x="102326" y="118464"/>
                </a:cubicBezTo>
                <a:cubicBezTo>
                  <a:pt x="102326" y="117336"/>
                  <a:pt x="102703" y="117336"/>
                  <a:pt x="102703" y="117336"/>
                </a:cubicBezTo>
                <a:lnTo>
                  <a:pt x="120000" y="63180"/>
                </a:lnTo>
                <a:cubicBezTo>
                  <a:pt x="120713" y="60924"/>
                  <a:pt x="120713" y="58668"/>
                  <a:pt x="120000" y="56412"/>
                </a:cubicBezTo>
                <a:close/>
              </a:path>
            </a:pathLst>
          </a:custGeom>
          <a:solidFill>
            <a:schemeClr val="accent1"/>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500" b="0" i="0" u="none" strike="noStrike" cap="none">
              <a:solidFill>
                <a:srgbClr val="000000"/>
              </a:solidFill>
              <a:latin typeface="Arial"/>
              <a:ea typeface="Arial"/>
              <a:cs typeface="Arial"/>
              <a:sym typeface="Arial"/>
            </a:endParaRPr>
          </a:p>
        </p:txBody>
      </p:sp>
      <p:sp>
        <p:nvSpPr>
          <p:cNvPr id="262" name="Shape 262"/>
          <p:cNvSpPr txBox="1">
            <a:spLocks noGrp="1"/>
          </p:cNvSpPr>
          <p:nvPr>
            <p:ph type="sldNum" idx="12"/>
          </p:nvPr>
        </p:nvSpPr>
        <p:spPr>
          <a:xfrm>
            <a:off x="531812" y="4983087"/>
            <a:ext cx="779700" cy="365100"/>
          </a:xfrm>
          <a:prstGeom prst="rect">
            <a:avLst/>
          </a:prstGeom>
          <a:noFill/>
          <a:ln>
            <a:noFill/>
          </a:ln>
        </p:spPr>
        <p:txBody>
          <a:bodyPr lIns="91425" tIns="45700" rIns="91425" bIns="45700" anchor="ctr" anchorCtr="0">
            <a:noAutofit/>
          </a:bodyPr>
          <a:lstStyle/>
          <a:p>
            <a:pPr marL="0" marR="0" lvl="0" indent="0" algn="r" rtl="0">
              <a:lnSpc>
                <a:spcPct val="100000"/>
              </a:lnSpc>
              <a:spcBef>
                <a:spcPts val="0"/>
              </a:spcBef>
              <a:spcAft>
                <a:spcPts val="0"/>
              </a:spcAft>
              <a:buClr>
                <a:srgbClr val="FEFFFF"/>
              </a:buClr>
              <a:buSzPct val="25000"/>
              <a:buFont typeface="Questrial"/>
              <a:buNone/>
            </a:pPr>
            <a:fld id="{00000000-1234-1234-1234-123412341234}" type="slidenum">
              <a:rPr lang="en-US" sz="2000" b="0" i="0" u="none" strike="noStrike" cap="none">
                <a:solidFill>
                  <a:srgbClr val="FEFFFF"/>
                </a:solidFill>
                <a:latin typeface="Questrial"/>
                <a:ea typeface="Questrial"/>
                <a:cs typeface="Questrial"/>
                <a:sym typeface="Questrial"/>
              </a:rPr>
              <a:t>‹#›</a:t>
            </a:fld>
            <a:endParaRPr lang="en-US" sz="2000" b="0" i="0" u="none" strike="noStrike" cap="none">
              <a:solidFill>
                <a:srgbClr val="FEFFFF"/>
              </a:solidFill>
              <a:latin typeface="Questrial"/>
              <a:ea typeface="Questrial"/>
              <a:cs typeface="Questrial"/>
              <a:sym typeface="Questrial"/>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Title and Caption">
    <p:spTree>
      <p:nvGrpSpPr>
        <p:cNvPr id="1" name="Shape 263"/>
        <p:cNvGrpSpPr/>
        <p:nvPr/>
      </p:nvGrpSpPr>
      <p:grpSpPr>
        <a:xfrm>
          <a:off x="0" y="0"/>
          <a:ext cx="0" cy="0"/>
          <a:chOff x="0" y="0"/>
          <a:chExt cx="0" cy="0"/>
        </a:xfrm>
      </p:grpSpPr>
      <p:sp>
        <p:nvSpPr>
          <p:cNvPr id="264" name="Shape 264"/>
          <p:cNvSpPr txBox="1">
            <a:spLocks noGrp="1"/>
          </p:cNvSpPr>
          <p:nvPr>
            <p:ph type="title"/>
          </p:nvPr>
        </p:nvSpPr>
        <p:spPr>
          <a:xfrm>
            <a:off x="2589210" y="609600"/>
            <a:ext cx="8915100" cy="31173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262626"/>
              </a:buClr>
              <a:buFont typeface="Questrial"/>
              <a:buNone/>
              <a:defRPr sz="4800" b="0" i="0" u="none" strike="noStrike" cap="none">
                <a:solidFill>
                  <a:srgbClr val="262626"/>
                </a:solidFill>
                <a:latin typeface="Questrial"/>
                <a:ea typeface="Questrial"/>
                <a:cs typeface="Questrial"/>
                <a:sym typeface="Questrial"/>
              </a:defRPr>
            </a:lvl1pPr>
            <a:lvl2pPr marL="0" marR="0" lvl="1" indent="0" algn="l" rtl="0">
              <a:spcBef>
                <a:spcPts val="0"/>
              </a:spcBef>
              <a:buClr>
                <a:schemeClr val="dk2"/>
              </a:buClr>
              <a:buFont typeface="Arial"/>
              <a:buNone/>
              <a:defRPr sz="1900" b="0" i="0" u="none" strike="noStrike" cap="none">
                <a:solidFill>
                  <a:schemeClr val="dk2"/>
                </a:solidFill>
              </a:defRPr>
            </a:lvl2pPr>
            <a:lvl3pPr marL="0" marR="0" lvl="2" indent="0" algn="l" rtl="0">
              <a:spcBef>
                <a:spcPts val="0"/>
              </a:spcBef>
              <a:buClr>
                <a:schemeClr val="dk2"/>
              </a:buClr>
              <a:buFont typeface="Arial"/>
              <a:buNone/>
              <a:defRPr sz="1900" b="0" i="0" u="none" strike="noStrike" cap="none">
                <a:solidFill>
                  <a:schemeClr val="dk2"/>
                </a:solidFill>
              </a:defRPr>
            </a:lvl3pPr>
            <a:lvl4pPr marL="0" marR="0" lvl="3" indent="0" algn="l" rtl="0">
              <a:spcBef>
                <a:spcPts val="0"/>
              </a:spcBef>
              <a:buClr>
                <a:schemeClr val="dk2"/>
              </a:buClr>
              <a:buFont typeface="Arial"/>
              <a:buNone/>
              <a:defRPr sz="1900" b="0" i="0" u="none" strike="noStrike" cap="none">
                <a:solidFill>
                  <a:schemeClr val="dk2"/>
                </a:solidFill>
              </a:defRPr>
            </a:lvl4pPr>
            <a:lvl5pPr marL="0" marR="0" lvl="4" indent="0" algn="l" rtl="0">
              <a:spcBef>
                <a:spcPts val="0"/>
              </a:spcBef>
              <a:buClr>
                <a:schemeClr val="dk2"/>
              </a:buClr>
              <a:buFont typeface="Arial"/>
              <a:buNone/>
              <a:defRPr sz="1900" b="0" i="0" u="none" strike="noStrike" cap="none">
                <a:solidFill>
                  <a:schemeClr val="dk2"/>
                </a:solidFill>
              </a:defRPr>
            </a:lvl5pPr>
            <a:lvl6pPr marL="0" marR="0" lvl="5" indent="0" algn="l" rtl="0">
              <a:spcBef>
                <a:spcPts val="0"/>
              </a:spcBef>
              <a:buClr>
                <a:schemeClr val="dk2"/>
              </a:buClr>
              <a:buFont typeface="Arial"/>
              <a:buNone/>
              <a:defRPr sz="1900" b="0" i="0" u="none" strike="noStrike" cap="none">
                <a:solidFill>
                  <a:schemeClr val="dk2"/>
                </a:solidFill>
              </a:defRPr>
            </a:lvl6pPr>
            <a:lvl7pPr marL="0" marR="0" lvl="6" indent="0" algn="l" rtl="0">
              <a:spcBef>
                <a:spcPts val="0"/>
              </a:spcBef>
              <a:buClr>
                <a:schemeClr val="dk2"/>
              </a:buClr>
              <a:buFont typeface="Arial"/>
              <a:buNone/>
              <a:defRPr sz="1900" b="0" i="0" u="none" strike="noStrike" cap="none">
                <a:solidFill>
                  <a:schemeClr val="dk2"/>
                </a:solidFill>
              </a:defRPr>
            </a:lvl7pPr>
            <a:lvl8pPr marL="0" marR="0" lvl="7" indent="0" algn="l" rtl="0">
              <a:spcBef>
                <a:spcPts val="0"/>
              </a:spcBef>
              <a:buClr>
                <a:schemeClr val="dk2"/>
              </a:buClr>
              <a:buFont typeface="Arial"/>
              <a:buNone/>
              <a:defRPr sz="1900" b="0" i="0" u="none" strike="noStrike" cap="none">
                <a:solidFill>
                  <a:schemeClr val="dk2"/>
                </a:solidFill>
              </a:defRPr>
            </a:lvl8pPr>
            <a:lvl9pPr marL="0" marR="0" lvl="8" indent="0" algn="l" rtl="0">
              <a:spcBef>
                <a:spcPts val="0"/>
              </a:spcBef>
              <a:buClr>
                <a:schemeClr val="dk2"/>
              </a:buClr>
              <a:buFont typeface="Arial"/>
              <a:buNone/>
              <a:defRPr sz="1900" b="0" i="0" u="none" strike="noStrike" cap="none">
                <a:solidFill>
                  <a:schemeClr val="dk2"/>
                </a:solidFill>
              </a:defRPr>
            </a:lvl9pPr>
          </a:lstStyle>
          <a:p>
            <a:endParaRPr/>
          </a:p>
        </p:txBody>
      </p:sp>
      <p:sp>
        <p:nvSpPr>
          <p:cNvPr id="265" name="Shape 265"/>
          <p:cNvSpPr txBox="1">
            <a:spLocks noGrp="1"/>
          </p:cNvSpPr>
          <p:nvPr>
            <p:ph type="body" idx="1"/>
          </p:nvPr>
        </p:nvSpPr>
        <p:spPr>
          <a:xfrm>
            <a:off x="2589210" y="4354046"/>
            <a:ext cx="8915100" cy="1556100"/>
          </a:xfrm>
          <a:prstGeom prst="rect">
            <a:avLst/>
          </a:prstGeom>
          <a:noFill/>
          <a:ln>
            <a:noFill/>
          </a:ln>
        </p:spPr>
        <p:txBody>
          <a:bodyPr lIns="91425" tIns="91425" rIns="91425" bIns="91425" anchor="ctr" anchorCtr="0"/>
          <a:lstStyle>
            <a:lvl1pPr marL="0" marR="0" lvl="0" indent="0" algn="l" rtl="0">
              <a:lnSpc>
                <a:spcPct val="100000"/>
              </a:lnSpc>
              <a:spcBef>
                <a:spcPts val="1100"/>
              </a:spcBef>
              <a:spcAft>
                <a:spcPts val="0"/>
              </a:spcAft>
              <a:buClr>
                <a:schemeClr val="accent1"/>
              </a:buClr>
              <a:buFont typeface="Noto Sans Symbols"/>
              <a:buNone/>
              <a:defRPr sz="1900" b="0" i="0" u="none" strike="noStrike" cap="none">
                <a:solidFill>
                  <a:srgbClr val="595959"/>
                </a:solidFill>
                <a:latin typeface="Questrial"/>
                <a:ea typeface="Questrial"/>
                <a:cs typeface="Questrial"/>
                <a:sym typeface="Questrial"/>
              </a:defRPr>
            </a:lvl1pPr>
            <a:lvl2pPr marL="457200" marR="0" lvl="1" indent="0" algn="l" rtl="0">
              <a:lnSpc>
                <a:spcPct val="100000"/>
              </a:lnSpc>
              <a:spcBef>
                <a:spcPts val="1100"/>
              </a:spcBef>
              <a:spcAft>
                <a:spcPts val="0"/>
              </a:spcAft>
              <a:buClr>
                <a:schemeClr val="accent1"/>
              </a:buClr>
              <a:buFont typeface="Noto Sans Symbols"/>
              <a:buNone/>
              <a:defRPr sz="1900" b="0" i="0" u="none" strike="noStrike" cap="none">
                <a:solidFill>
                  <a:srgbClr val="888888"/>
                </a:solidFill>
                <a:latin typeface="Questrial"/>
                <a:ea typeface="Questrial"/>
                <a:cs typeface="Questrial"/>
                <a:sym typeface="Questrial"/>
              </a:defRPr>
            </a:lvl2pPr>
            <a:lvl3pPr marL="914400" marR="0" lvl="2" indent="0" algn="l" rtl="0">
              <a:lnSpc>
                <a:spcPct val="100000"/>
              </a:lnSpc>
              <a:spcBef>
                <a:spcPts val="1100"/>
              </a:spcBef>
              <a:spcAft>
                <a:spcPts val="0"/>
              </a:spcAft>
              <a:buClr>
                <a:schemeClr val="accent1"/>
              </a:buClr>
              <a:buFont typeface="Noto Sans Symbols"/>
              <a:buNone/>
              <a:defRPr sz="1600" b="0" i="0" u="none" strike="noStrike" cap="none">
                <a:solidFill>
                  <a:srgbClr val="888888"/>
                </a:solidFill>
                <a:latin typeface="Questrial"/>
                <a:ea typeface="Questrial"/>
                <a:cs typeface="Questrial"/>
                <a:sym typeface="Questrial"/>
              </a:defRPr>
            </a:lvl3pPr>
            <a:lvl4pPr marL="1371600" marR="0" lvl="3" indent="0" algn="l" rtl="0">
              <a:lnSpc>
                <a:spcPct val="100000"/>
              </a:lnSpc>
              <a:spcBef>
                <a:spcPts val="1100"/>
              </a:spcBef>
              <a:spcAft>
                <a:spcPts val="0"/>
              </a:spcAft>
              <a:buClr>
                <a:schemeClr val="accent1"/>
              </a:buClr>
              <a:buFont typeface="Noto Sans Symbols"/>
              <a:buNone/>
              <a:defRPr sz="1500" b="0" i="0" u="none" strike="noStrike" cap="none">
                <a:solidFill>
                  <a:srgbClr val="888888"/>
                </a:solidFill>
                <a:latin typeface="Questrial"/>
                <a:ea typeface="Questrial"/>
                <a:cs typeface="Questrial"/>
                <a:sym typeface="Questrial"/>
              </a:defRPr>
            </a:lvl4pPr>
            <a:lvl5pPr marL="1828800" marR="0" lvl="4" indent="0" algn="l" rtl="0">
              <a:lnSpc>
                <a:spcPct val="100000"/>
              </a:lnSpc>
              <a:spcBef>
                <a:spcPts val="1100"/>
              </a:spcBef>
              <a:spcAft>
                <a:spcPts val="0"/>
              </a:spcAft>
              <a:buClr>
                <a:schemeClr val="accent1"/>
              </a:buClr>
              <a:buFont typeface="Noto Sans Symbols"/>
              <a:buNone/>
              <a:defRPr sz="1500" b="0" i="0" u="none" strike="noStrike" cap="none">
                <a:solidFill>
                  <a:srgbClr val="888888"/>
                </a:solidFill>
                <a:latin typeface="Questrial"/>
                <a:ea typeface="Questrial"/>
                <a:cs typeface="Questrial"/>
                <a:sym typeface="Questrial"/>
              </a:defRPr>
            </a:lvl5pPr>
            <a:lvl6pPr marL="2286000" marR="0" lvl="5" indent="0" algn="l" rtl="0">
              <a:lnSpc>
                <a:spcPct val="100000"/>
              </a:lnSpc>
              <a:spcBef>
                <a:spcPts val="1100"/>
              </a:spcBef>
              <a:spcAft>
                <a:spcPts val="0"/>
              </a:spcAft>
              <a:buClr>
                <a:schemeClr val="accent1"/>
              </a:buClr>
              <a:buFont typeface="Noto Sans Symbols"/>
              <a:buNone/>
              <a:defRPr sz="1500" b="0" i="0" u="none" strike="noStrike" cap="none">
                <a:solidFill>
                  <a:srgbClr val="888888"/>
                </a:solidFill>
                <a:latin typeface="Questrial"/>
                <a:ea typeface="Questrial"/>
                <a:cs typeface="Questrial"/>
                <a:sym typeface="Questrial"/>
              </a:defRPr>
            </a:lvl6pPr>
            <a:lvl7pPr marL="2743200" marR="0" lvl="6" indent="0" algn="l" rtl="0">
              <a:lnSpc>
                <a:spcPct val="100000"/>
              </a:lnSpc>
              <a:spcBef>
                <a:spcPts val="1100"/>
              </a:spcBef>
              <a:spcAft>
                <a:spcPts val="0"/>
              </a:spcAft>
              <a:buClr>
                <a:schemeClr val="accent1"/>
              </a:buClr>
              <a:buFont typeface="Noto Sans Symbols"/>
              <a:buNone/>
              <a:defRPr sz="1500" b="0" i="0" u="none" strike="noStrike" cap="none">
                <a:solidFill>
                  <a:srgbClr val="888888"/>
                </a:solidFill>
                <a:latin typeface="Questrial"/>
                <a:ea typeface="Questrial"/>
                <a:cs typeface="Questrial"/>
                <a:sym typeface="Questrial"/>
              </a:defRPr>
            </a:lvl7pPr>
            <a:lvl8pPr marL="3200400" marR="0" lvl="7" indent="0" algn="l" rtl="0">
              <a:lnSpc>
                <a:spcPct val="100000"/>
              </a:lnSpc>
              <a:spcBef>
                <a:spcPts val="1100"/>
              </a:spcBef>
              <a:spcAft>
                <a:spcPts val="0"/>
              </a:spcAft>
              <a:buClr>
                <a:schemeClr val="accent1"/>
              </a:buClr>
              <a:buFont typeface="Noto Sans Symbols"/>
              <a:buNone/>
              <a:defRPr sz="1500" b="0" i="0" u="none" strike="noStrike" cap="none">
                <a:solidFill>
                  <a:srgbClr val="888888"/>
                </a:solidFill>
                <a:latin typeface="Questrial"/>
                <a:ea typeface="Questrial"/>
                <a:cs typeface="Questrial"/>
                <a:sym typeface="Questrial"/>
              </a:defRPr>
            </a:lvl8pPr>
            <a:lvl9pPr marL="3657600" marR="0" lvl="8" indent="0" algn="l" rtl="0">
              <a:lnSpc>
                <a:spcPct val="100000"/>
              </a:lnSpc>
              <a:spcBef>
                <a:spcPts val="1100"/>
              </a:spcBef>
              <a:spcAft>
                <a:spcPts val="0"/>
              </a:spcAft>
              <a:buClr>
                <a:schemeClr val="accent1"/>
              </a:buClr>
              <a:buFont typeface="Noto Sans Symbols"/>
              <a:buNone/>
              <a:defRPr sz="1500" b="0" i="0" u="none" strike="noStrike" cap="none">
                <a:solidFill>
                  <a:srgbClr val="888888"/>
                </a:solidFill>
                <a:latin typeface="Questrial"/>
                <a:ea typeface="Questrial"/>
                <a:cs typeface="Questrial"/>
                <a:sym typeface="Questrial"/>
              </a:defRPr>
            </a:lvl9pPr>
          </a:lstStyle>
          <a:p>
            <a:endParaRPr/>
          </a:p>
        </p:txBody>
      </p:sp>
      <p:sp>
        <p:nvSpPr>
          <p:cNvPr id="266" name="Shape 266"/>
          <p:cNvSpPr txBox="1">
            <a:spLocks noGrp="1"/>
          </p:cNvSpPr>
          <p:nvPr>
            <p:ph type="dt" idx="10"/>
          </p:nvPr>
        </p:nvSpPr>
        <p:spPr>
          <a:xfrm>
            <a:off x="10361610" y="6130437"/>
            <a:ext cx="1146300" cy="370500"/>
          </a:xfrm>
          <a:prstGeom prst="rect">
            <a:avLst/>
          </a:prstGeom>
          <a:noFill/>
          <a:ln>
            <a:noFill/>
          </a:ln>
        </p:spPr>
        <p:txBody>
          <a:bodyPr lIns="91425" tIns="91425" rIns="91425" bIns="91425" anchor="ctr" anchorCtr="0"/>
          <a:lstStyle>
            <a:lvl1pPr marL="0" marR="0" lvl="0" indent="0" algn="r" rtl="0">
              <a:lnSpc>
                <a:spcPct val="100000"/>
              </a:lnSpc>
              <a:spcBef>
                <a:spcPts val="0"/>
              </a:spcBef>
              <a:spcAft>
                <a:spcPts val="0"/>
              </a:spcAft>
              <a:buClr>
                <a:srgbClr val="888888"/>
              </a:buClr>
              <a:buFont typeface="Questrial"/>
              <a:buNone/>
              <a:defRPr sz="900" b="0" i="0" u="none" strike="noStrike" cap="none">
                <a:solidFill>
                  <a:srgbClr val="888888"/>
                </a:solidFill>
                <a:latin typeface="Questrial"/>
                <a:ea typeface="Questrial"/>
                <a:cs typeface="Questrial"/>
                <a:sym typeface="Questrial"/>
              </a:defRPr>
            </a:lvl1pPr>
            <a:lvl2pPr marL="457200" marR="0" lvl="1"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2pPr>
            <a:lvl3pPr marL="914400" marR="0" lvl="2"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3pPr>
            <a:lvl4pPr marL="1371600" marR="0" lvl="3"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4pPr>
            <a:lvl5pPr marL="1828800" marR="0" lvl="4"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5pPr>
            <a:lvl6pPr marL="2286000" marR="0" lvl="5"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6pPr>
            <a:lvl7pPr marL="2743200" marR="0" lvl="6"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7pPr>
            <a:lvl8pPr marL="3200400" marR="0" lvl="7"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8pPr>
            <a:lvl9pPr marL="3657600" marR="0" lvl="8"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9pPr>
          </a:lstStyle>
          <a:p>
            <a:endParaRPr/>
          </a:p>
        </p:txBody>
      </p:sp>
      <p:sp>
        <p:nvSpPr>
          <p:cNvPr id="267" name="Shape 267"/>
          <p:cNvSpPr txBox="1">
            <a:spLocks noGrp="1"/>
          </p:cNvSpPr>
          <p:nvPr>
            <p:ph type="ftr" idx="11"/>
          </p:nvPr>
        </p:nvSpPr>
        <p:spPr>
          <a:xfrm>
            <a:off x="2589210" y="6135807"/>
            <a:ext cx="7620000" cy="3651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888888"/>
              </a:buClr>
              <a:buFont typeface="Questrial"/>
              <a:buNone/>
              <a:defRPr sz="900" b="0" i="0" u="none" strike="noStrike" cap="none">
                <a:solidFill>
                  <a:srgbClr val="888888"/>
                </a:solidFill>
                <a:latin typeface="Questrial"/>
                <a:ea typeface="Questrial"/>
                <a:cs typeface="Questrial"/>
                <a:sym typeface="Questrial"/>
              </a:defRPr>
            </a:lvl1pPr>
            <a:lvl2pPr marL="457200" marR="0" lvl="1"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2pPr>
            <a:lvl3pPr marL="914400" marR="0" lvl="2"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3pPr>
            <a:lvl4pPr marL="1371600" marR="0" lvl="3"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4pPr>
            <a:lvl5pPr marL="1828800" marR="0" lvl="4"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5pPr>
            <a:lvl6pPr marL="2286000" marR="0" lvl="5"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6pPr>
            <a:lvl7pPr marL="2743200" marR="0" lvl="6"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7pPr>
            <a:lvl8pPr marL="3200400" marR="0" lvl="7"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8pPr>
            <a:lvl9pPr marL="3657600" marR="0" lvl="8"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9pPr>
          </a:lstStyle>
          <a:p>
            <a:endParaRPr/>
          </a:p>
        </p:txBody>
      </p:sp>
      <p:sp>
        <p:nvSpPr>
          <p:cNvPr id="268" name="Shape 268"/>
          <p:cNvSpPr/>
          <p:nvPr/>
        </p:nvSpPr>
        <p:spPr>
          <a:xfrm rot="10800000" flipH="1">
            <a:off x="-4188" y="3178171"/>
            <a:ext cx="1588500" cy="507300"/>
          </a:xfrm>
          <a:custGeom>
            <a:avLst/>
            <a:gdLst/>
            <a:ahLst/>
            <a:cxnLst/>
            <a:rect l="0" t="0" r="0" b="0"/>
            <a:pathLst>
              <a:path w="120000" h="120000" extrusionOk="0">
                <a:moveTo>
                  <a:pt x="120000" y="56412"/>
                </a:moveTo>
                <a:lnTo>
                  <a:pt x="102703" y="2256"/>
                </a:lnTo>
                <a:cubicBezTo>
                  <a:pt x="102586" y="1872"/>
                  <a:pt x="102443" y="1512"/>
                  <a:pt x="102326" y="1128"/>
                </a:cubicBezTo>
                <a:cubicBezTo>
                  <a:pt x="101976" y="0"/>
                  <a:pt x="101613" y="0"/>
                  <a:pt x="101250" y="0"/>
                </a:cubicBezTo>
                <a:lnTo>
                  <a:pt x="94398" y="0"/>
                </a:lnTo>
                <a:lnTo>
                  <a:pt x="0" y="840"/>
                </a:lnTo>
                <a:cubicBezTo>
                  <a:pt x="103" y="40560"/>
                  <a:pt x="220" y="80280"/>
                  <a:pt x="324" y="120000"/>
                </a:cubicBezTo>
                <a:lnTo>
                  <a:pt x="94398" y="119592"/>
                </a:lnTo>
                <a:lnTo>
                  <a:pt x="101250" y="119592"/>
                </a:lnTo>
                <a:cubicBezTo>
                  <a:pt x="101613" y="119592"/>
                  <a:pt x="101976" y="118464"/>
                  <a:pt x="102326" y="118464"/>
                </a:cubicBezTo>
                <a:cubicBezTo>
                  <a:pt x="102326" y="117336"/>
                  <a:pt x="102703" y="117336"/>
                  <a:pt x="102703" y="117336"/>
                </a:cubicBezTo>
                <a:lnTo>
                  <a:pt x="120000" y="63180"/>
                </a:lnTo>
                <a:cubicBezTo>
                  <a:pt x="120713" y="60924"/>
                  <a:pt x="120713" y="58668"/>
                  <a:pt x="120000" y="56412"/>
                </a:cubicBezTo>
                <a:close/>
              </a:path>
            </a:pathLst>
          </a:custGeom>
          <a:solidFill>
            <a:schemeClr val="accent1"/>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500" b="0" i="0" u="none" strike="noStrike" cap="none">
              <a:solidFill>
                <a:srgbClr val="000000"/>
              </a:solidFill>
              <a:latin typeface="Arial"/>
              <a:ea typeface="Arial"/>
              <a:cs typeface="Arial"/>
              <a:sym typeface="Arial"/>
            </a:endParaRPr>
          </a:p>
        </p:txBody>
      </p:sp>
      <p:sp>
        <p:nvSpPr>
          <p:cNvPr id="269" name="Shape 269"/>
          <p:cNvSpPr txBox="1">
            <a:spLocks noGrp="1"/>
          </p:cNvSpPr>
          <p:nvPr>
            <p:ph type="sldNum" idx="12"/>
          </p:nvPr>
        </p:nvSpPr>
        <p:spPr>
          <a:xfrm>
            <a:off x="531812" y="3244139"/>
            <a:ext cx="779700" cy="365100"/>
          </a:xfrm>
          <a:prstGeom prst="rect">
            <a:avLst/>
          </a:prstGeom>
          <a:noFill/>
          <a:ln>
            <a:noFill/>
          </a:ln>
        </p:spPr>
        <p:txBody>
          <a:bodyPr lIns="91425" tIns="45700" rIns="91425" bIns="45700" anchor="ctr" anchorCtr="0">
            <a:noAutofit/>
          </a:bodyPr>
          <a:lstStyle/>
          <a:p>
            <a:pPr marL="0" marR="0" lvl="0" indent="0" algn="r" rtl="0">
              <a:lnSpc>
                <a:spcPct val="100000"/>
              </a:lnSpc>
              <a:spcBef>
                <a:spcPts val="0"/>
              </a:spcBef>
              <a:spcAft>
                <a:spcPts val="0"/>
              </a:spcAft>
              <a:buClr>
                <a:srgbClr val="FEFFFF"/>
              </a:buClr>
              <a:buSzPct val="25000"/>
              <a:buFont typeface="Questrial"/>
              <a:buNone/>
            </a:pPr>
            <a:fld id="{00000000-1234-1234-1234-123412341234}" type="slidenum">
              <a:rPr lang="en-US" sz="2000" b="0" i="0" u="none" strike="noStrike" cap="none">
                <a:solidFill>
                  <a:srgbClr val="FEFFFF"/>
                </a:solidFill>
                <a:latin typeface="Questrial"/>
                <a:ea typeface="Questrial"/>
                <a:cs typeface="Questrial"/>
                <a:sym typeface="Questrial"/>
              </a:rPr>
              <a:t>‹#›</a:t>
            </a:fld>
            <a:endParaRPr lang="en-US" sz="2000" b="0" i="0" u="none" strike="noStrike" cap="none">
              <a:solidFill>
                <a:srgbClr val="FEFFFF"/>
              </a:solidFill>
              <a:latin typeface="Questrial"/>
              <a:ea typeface="Questrial"/>
              <a:cs typeface="Questrial"/>
              <a:sym typeface="Questria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Quote with Caption">
    <p:spTree>
      <p:nvGrpSpPr>
        <p:cNvPr id="1" name="Shape 270"/>
        <p:cNvGrpSpPr/>
        <p:nvPr/>
      </p:nvGrpSpPr>
      <p:grpSpPr>
        <a:xfrm>
          <a:off x="0" y="0"/>
          <a:ext cx="0" cy="0"/>
          <a:chOff x="0" y="0"/>
          <a:chExt cx="0" cy="0"/>
        </a:xfrm>
      </p:grpSpPr>
      <p:sp>
        <p:nvSpPr>
          <p:cNvPr id="271" name="Shape 271"/>
          <p:cNvSpPr txBox="1">
            <a:spLocks noGrp="1"/>
          </p:cNvSpPr>
          <p:nvPr>
            <p:ph type="title"/>
          </p:nvPr>
        </p:nvSpPr>
        <p:spPr>
          <a:xfrm>
            <a:off x="2849949" y="609600"/>
            <a:ext cx="8394000" cy="28956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262626"/>
              </a:buClr>
              <a:buFont typeface="Questrial"/>
              <a:buNone/>
              <a:defRPr sz="4800" b="0" i="0" u="none" strike="noStrike" cap="none">
                <a:solidFill>
                  <a:srgbClr val="262626"/>
                </a:solidFill>
                <a:latin typeface="Questrial"/>
                <a:ea typeface="Questrial"/>
                <a:cs typeface="Questrial"/>
                <a:sym typeface="Questrial"/>
              </a:defRPr>
            </a:lvl1pPr>
            <a:lvl2pPr marL="0" marR="0" lvl="1" indent="0" algn="l" rtl="0">
              <a:spcBef>
                <a:spcPts val="0"/>
              </a:spcBef>
              <a:buClr>
                <a:schemeClr val="dk2"/>
              </a:buClr>
              <a:buFont typeface="Arial"/>
              <a:buNone/>
              <a:defRPr sz="1900" b="0" i="0" u="none" strike="noStrike" cap="none">
                <a:solidFill>
                  <a:schemeClr val="dk2"/>
                </a:solidFill>
              </a:defRPr>
            </a:lvl2pPr>
            <a:lvl3pPr marL="0" marR="0" lvl="2" indent="0" algn="l" rtl="0">
              <a:spcBef>
                <a:spcPts val="0"/>
              </a:spcBef>
              <a:buClr>
                <a:schemeClr val="dk2"/>
              </a:buClr>
              <a:buFont typeface="Arial"/>
              <a:buNone/>
              <a:defRPr sz="1900" b="0" i="0" u="none" strike="noStrike" cap="none">
                <a:solidFill>
                  <a:schemeClr val="dk2"/>
                </a:solidFill>
              </a:defRPr>
            </a:lvl3pPr>
            <a:lvl4pPr marL="0" marR="0" lvl="3" indent="0" algn="l" rtl="0">
              <a:spcBef>
                <a:spcPts val="0"/>
              </a:spcBef>
              <a:buClr>
                <a:schemeClr val="dk2"/>
              </a:buClr>
              <a:buFont typeface="Arial"/>
              <a:buNone/>
              <a:defRPr sz="1900" b="0" i="0" u="none" strike="noStrike" cap="none">
                <a:solidFill>
                  <a:schemeClr val="dk2"/>
                </a:solidFill>
              </a:defRPr>
            </a:lvl4pPr>
            <a:lvl5pPr marL="0" marR="0" lvl="4" indent="0" algn="l" rtl="0">
              <a:spcBef>
                <a:spcPts val="0"/>
              </a:spcBef>
              <a:buClr>
                <a:schemeClr val="dk2"/>
              </a:buClr>
              <a:buFont typeface="Arial"/>
              <a:buNone/>
              <a:defRPr sz="1900" b="0" i="0" u="none" strike="noStrike" cap="none">
                <a:solidFill>
                  <a:schemeClr val="dk2"/>
                </a:solidFill>
              </a:defRPr>
            </a:lvl5pPr>
            <a:lvl6pPr marL="0" marR="0" lvl="5" indent="0" algn="l" rtl="0">
              <a:spcBef>
                <a:spcPts val="0"/>
              </a:spcBef>
              <a:buClr>
                <a:schemeClr val="dk2"/>
              </a:buClr>
              <a:buFont typeface="Arial"/>
              <a:buNone/>
              <a:defRPr sz="1900" b="0" i="0" u="none" strike="noStrike" cap="none">
                <a:solidFill>
                  <a:schemeClr val="dk2"/>
                </a:solidFill>
              </a:defRPr>
            </a:lvl6pPr>
            <a:lvl7pPr marL="0" marR="0" lvl="6" indent="0" algn="l" rtl="0">
              <a:spcBef>
                <a:spcPts val="0"/>
              </a:spcBef>
              <a:buClr>
                <a:schemeClr val="dk2"/>
              </a:buClr>
              <a:buFont typeface="Arial"/>
              <a:buNone/>
              <a:defRPr sz="1900" b="0" i="0" u="none" strike="noStrike" cap="none">
                <a:solidFill>
                  <a:schemeClr val="dk2"/>
                </a:solidFill>
              </a:defRPr>
            </a:lvl7pPr>
            <a:lvl8pPr marL="0" marR="0" lvl="7" indent="0" algn="l" rtl="0">
              <a:spcBef>
                <a:spcPts val="0"/>
              </a:spcBef>
              <a:buClr>
                <a:schemeClr val="dk2"/>
              </a:buClr>
              <a:buFont typeface="Arial"/>
              <a:buNone/>
              <a:defRPr sz="1900" b="0" i="0" u="none" strike="noStrike" cap="none">
                <a:solidFill>
                  <a:schemeClr val="dk2"/>
                </a:solidFill>
              </a:defRPr>
            </a:lvl8pPr>
            <a:lvl9pPr marL="0" marR="0" lvl="8" indent="0" algn="l" rtl="0">
              <a:spcBef>
                <a:spcPts val="0"/>
              </a:spcBef>
              <a:buClr>
                <a:schemeClr val="dk2"/>
              </a:buClr>
              <a:buFont typeface="Arial"/>
              <a:buNone/>
              <a:defRPr sz="1900" b="0" i="0" u="none" strike="noStrike" cap="none">
                <a:solidFill>
                  <a:schemeClr val="dk2"/>
                </a:solidFill>
              </a:defRPr>
            </a:lvl9pPr>
          </a:lstStyle>
          <a:p>
            <a:endParaRPr/>
          </a:p>
        </p:txBody>
      </p:sp>
      <p:sp>
        <p:nvSpPr>
          <p:cNvPr id="272" name="Shape 272"/>
          <p:cNvSpPr txBox="1">
            <a:spLocks noGrp="1"/>
          </p:cNvSpPr>
          <p:nvPr>
            <p:ph type="body" idx="1"/>
          </p:nvPr>
        </p:nvSpPr>
        <p:spPr>
          <a:xfrm>
            <a:off x="3275010" y="3505200"/>
            <a:ext cx="7536300" cy="381300"/>
          </a:xfrm>
          <a:prstGeom prst="rect">
            <a:avLst/>
          </a:prstGeom>
          <a:noFill/>
          <a:ln>
            <a:noFill/>
          </a:ln>
        </p:spPr>
        <p:txBody>
          <a:bodyPr lIns="91425" tIns="91425" rIns="91425" bIns="91425" anchor="ctr" anchorCtr="0"/>
          <a:lstStyle>
            <a:lvl1pPr marL="0" marR="0" lvl="0" indent="0" algn="l" rtl="0">
              <a:lnSpc>
                <a:spcPct val="100000"/>
              </a:lnSpc>
              <a:spcBef>
                <a:spcPts val="1100"/>
              </a:spcBef>
              <a:spcAft>
                <a:spcPts val="0"/>
              </a:spcAft>
              <a:buClr>
                <a:schemeClr val="accent1"/>
              </a:buClr>
              <a:buFont typeface="Noto Sans Symbols"/>
              <a:buNone/>
              <a:defRPr sz="1600" b="0" i="0" u="none" strike="noStrike" cap="none">
                <a:solidFill>
                  <a:srgbClr val="7F7F7F"/>
                </a:solidFill>
                <a:latin typeface="Questrial"/>
                <a:ea typeface="Questrial"/>
                <a:cs typeface="Questrial"/>
                <a:sym typeface="Questrial"/>
              </a:defRPr>
            </a:lvl1pPr>
            <a:lvl2pPr marL="457200" marR="0" lvl="1" indent="0" algn="l" rtl="0">
              <a:lnSpc>
                <a:spcPct val="100000"/>
              </a:lnSpc>
              <a:spcBef>
                <a:spcPts val="1100"/>
              </a:spcBef>
              <a:spcAft>
                <a:spcPts val="0"/>
              </a:spcAft>
              <a:buClr>
                <a:schemeClr val="accent1"/>
              </a:buClr>
              <a:buFont typeface="Noto Sans Symbols"/>
              <a:buNone/>
              <a:defRPr sz="1600" b="0" i="0" u="none" strike="noStrike" cap="none">
                <a:solidFill>
                  <a:srgbClr val="3F3F3F"/>
                </a:solidFill>
                <a:latin typeface="Questrial"/>
                <a:ea typeface="Questrial"/>
                <a:cs typeface="Questrial"/>
                <a:sym typeface="Questrial"/>
              </a:defRPr>
            </a:lvl2pPr>
            <a:lvl3pPr marL="914400" marR="0" lvl="2" indent="0" algn="l" rtl="0">
              <a:lnSpc>
                <a:spcPct val="100000"/>
              </a:lnSpc>
              <a:spcBef>
                <a:spcPts val="1100"/>
              </a:spcBef>
              <a:spcAft>
                <a:spcPts val="0"/>
              </a:spcAft>
              <a:buClr>
                <a:schemeClr val="accent1"/>
              </a:buClr>
              <a:buFont typeface="Noto Sans Symbols"/>
              <a:buNone/>
              <a:defRPr sz="1500" b="0" i="0" u="none" strike="noStrike" cap="none">
                <a:solidFill>
                  <a:srgbClr val="3F3F3F"/>
                </a:solidFill>
                <a:latin typeface="Questrial"/>
                <a:ea typeface="Questrial"/>
                <a:cs typeface="Questrial"/>
                <a:sym typeface="Questrial"/>
              </a:defRPr>
            </a:lvl3pPr>
            <a:lvl4pPr marL="1371600" marR="0" lvl="3" indent="0" algn="l" rtl="0">
              <a:lnSpc>
                <a:spcPct val="100000"/>
              </a:lnSpc>
              <a:spcBef>
                <a:spcPts val="1100"/>
              </a:spcBef>
              <a:spcAft>
                <a:spcPts val="0"/>
              </a:spcAft>
              <a:buClr>
                <a:schemeClr val="accent1"/>
              </a:buClr>
              <a:buFont typeface="Noto Sans Symbols"/>
              <a:buNone/>
              <a:defRPr sz="1200" b="0" i="0" u="none" strike="noStrike" cap="none">
                <a:solidFill>
                  <a:srgbClr val="3F3F3F"/>
                </a:solidFill>
                <a:latin typeface="Questrial"/>
                <a:ea typeface="Questrial"/>
                <a:cs typeface="Questrial"/>
                <a:sym typeface="Questrial"/>
              </a:defRPr>
            </a:lvl4pPr>
            <a:lvl5pPr marL="1828800" marR="0" lvl="4" indent="0" algn="l" rtl="0">
              <a:lnSpc>
                <a:spcPct val="100000"/>
              </a:lnSpc>
              <a:spcBef>
                <a:spcPts val="1100"/>
              </a:spcBef>
              <a:spcAft>
                <a:spcPts val="0"/>
              </a:spcAft>
              <a:buClr>
                <a:schemeClr val="accent1"/>
              </a:buClr>
              <a:buFont typeface="Noto Sans Symbols"/>
              <a:buNone/>
              <a:defRPr sz="1200" b="0" i="0" u="none" strike="noStrike" cap="none">
                <a:solidFill>
                  <a:srgbClr val="3F3F3F"/>
                </a:solidFill>
                <a:latin typeface="Questrial"/>
                <a:ea typeface="Questrial"/>
                <a:cs typeface="Questrial"/>
                <a:sym typeface="Questrial"/>
              </a:defRPr>
            </a:lvl5pPr>
            <a:lvl6pPr marL="2527300" marR="0" lvl="5" indent="-88900" algn="l" rtl="0">
              <a:lnSpc>
                <a:spcPct val="100000"/>
              </a:lnSpc>
              <a:spcBef>
                <a:spcPts val="1100"/>
              </a:spcBef>
              <a:spcAft>
                <a:spcPts val="0"/>
              </a:spcAft>
              <a:buClr>
                <a:schemeClr val="accent1"/>
              </a:buClr>
              <a:buSzPct val="100000"/>
              <a:buFont typeface="Noto Sans Symbols"/>
              <a:buChar char="•"/>
              <a:defRPr sz="1200" b="0" i="0" u="none" strike="noStrike" cap="none">
                <a:solidFill>
                  <a:srgbClr val="3F3F3F"/>
                </a:solidFill>
                <a:latin typeface="Questrial"/>
                <a:ea typeface="Questrial"/>
                <a:cs typeface="Questrial"/>
                <a:sym typeface="Questrial"/>
              </a:defRPr>
            </a:lvl6pPr>
            <a:lvl7pPr marL="2984500" marR="0" lvl="6" indent="-88900" algn="l" rtl="0">
              <a:lnSpc>
                <a:spcPct val="100000"/>
              </a:lnSpc>
              <a:spcBef>
                <a:spcPts val="1100"/>
              </a:spcBef>
              <a:spcAft>
                <a:spcPts val="0"/>
              </a:spcAft>
              <a:buClr>
                <a:schemeClr val="accent1"/>
              </a:buClr>
              <a:buSzPct val="100000"/>
              <a:buFont typeface="Noto Sans Symbols"/>
              <a:buChar char="•"/>
              <a:defRPr sz="1200" b="0" i="0" u="none" strike="noStrike" cap="none">
                <a:solidFill>
                  <a:srgbClr val="3F3F3F"/>
                </a:solidFill>
                <a:latin typeface="Questrial"/>
                <a:ea typeface="Questrial"/>
                <a:cs typeface="Questrial"/>
                <a:sym typeface="Questrial"/>
              </a:defRPr>
            </a:lvl7pPr>
            <a:lvl8pPr marL="3441700" marR="0" lvl="7" indent="-88900" algn="l" rtl="0">
              <a:lnSpc>
                <a:spcPct val="100000"/>
              </a:lnSpc>
              <a:spcBef>
                <a:spcPts val="1100"/>
              </a:spcBef>
              <a:spcAft>
                <a:spcPts val="0"/>
              </a:spcAft>
              <a:buClr>
                <a:schemeClr val="accent1"/>
              </a:buClr>
              <a:buSzPct val="100000"/>
              <a:buFont typeface="Noto Sans Symbols"/>
              <a:buChar char="•"/>
              <a:defRPr sz="1200" b="0" i="0" u="none" strike="noStrike" cap="none">
                <a:solidFill>
                  <a:srgbClr val="3F3F3F"/>
                </a:solidFill>
                <a:latin typeface="Questrial"/>
                <a:ea typeface="Questrial"/>
                <a:cs typeface="Questrial"/>
                <a:sym typeface="Questrial"/>
              </a:defRPr>
            </a:lvl8pPr>
            <a:lvl9pPr marL="3898900" marR="0" lvl="8" indent="-88900" algn="l" rtl="0">
              <a:lnSpc>
                <a:spcPct val="100000"/>
              </a:lnSpc>
              <a:spcBef>
                <a:spcPts val="1100"/>
              </a:spcBef>
              <a:spcAft>
                <a:spcPts val="0"/>
              </a:spcAft>
              <a:buClr>
                <a:schemeClr val="accent1"/>
              </a:buClr>
              <a:buSzPct val="100000"/>
              <a:buFont typeface="Noto Sans Symbols"/>
              <a:buChar char="•"/>
              <a:defRPr sz="1200" b="0" i="0" u="none" strike="noStrike" cap="none">
                <a:solidFill>
                  <a:srgbClr val="3F3F3F"/>
                </a:solidFill>
                <a:latin typeface="Questrial"/>
                <a:ea typeface="Questrial"/>
                <a:cs typeface="Questrial"/>
                <a:sym typeface="Questrial"/>
              </a:defRPr>
            </a:lvl9pPr>
          </a:lstStyle>
          <a:p>
            <a:endParaRPr/>
          </a:p>
        </p:txBody>
      </p:sp>
      <p:sp>
        <p:nvSpPr>
          <p:cNvPr id="273" name="Shape 273"/>
          <p:cNvSpPr txBox="1">
            <a:spLocks noGrp="1"/>
          </p:cNvSpPr>
          <p:nvPr>
            <p:ph type="body" idx="2"/>
          </p:nvPr>
        </p:nvSpPr>
        <p:spPr>
          <a:xfrm>
            <a:off x="2589210" y="4354046"/>
            <a:ext cx="8915100" cy="1556100"/>
          </a:xfrm>
          <a:prstGeom prst="rect">
            <a:avLst/>
          </a:prstGeom>
          <a:noFill/>
          <a:ln>
            <a:noFill/>
          </a:ln>
        </p:spPr>
        <p:txBody>
          <a:bodyPr lIns="91425" tIns="91425" rIns="91425" bIns="91425" anchor="ctr" anchorCtr="0"/>
          <a:lstStyle>
            <a:lvl1pPr marL="0" marR="0" lvl="0" indent="0" algn="l" rtl="0">
              <a:lnSpc>
                <a:spcPct val="100000"/>
              </a:lnSpc>
              <a:spcBef>
                <a:spcPts val="1100"/>
              </a:spcBef>
              <a:spcAft>
                <a:spcPts val="0"/>
              </a:spcAft>
              <a:buClr>
                <a:schemeClr val="accent1"/>
              </a:buClr>
              <a:buFont typeface="Noto Sans Symbols"/>
              <a:buNone/>
              <a:defRPr sz="1900" b="0" i="0" u="none" strike="noStrike" cap="none">
                <a:solidFill>
                  <a:srgbClr val="595959"/>
                </a:solidFill>
                <a:latin typeface="Questrial"/>
                <a:ea typeface="Questrial"/>
                <a:cs typeface="Questrial"/>
                <a:sym typeface="Questrial"/>
              </a:defRPr>
            </a:lvl1pPr>
            <a:lvl2pPr marL="457200" marR="0" lvl="1" indent="0" algn="l" rtl="0">
              <a:lnSpc>
                <a:spcPct val="100000"/>
              </a:lnSpc>
              <a:spcBef>
                <a:spcPts val="1100"/>
              </a:spcBef>
              <a:spcAft>
                <a:spcPts val="0"/>
              </a:spcAft>
              <a:buClr>
                <a:schemeClr val="accent1"/>
              </a:buClr>
              <a:buFont typeface="Noto Sans Symbols"/>
              <a:buNone/>
              <a:defRPr sz="1900" b="0" i="0" u="none" strike="noStrike" cap="none">
                <a:solidFill>
                  <a:srgbClr val="888888"/>
                </a:solidFill>
                <a:latin typeface="Questrial"/>
                <a:ea typeface="Questrial"/>
                <a:cs typeface="Questrial"/>
                <a:sym typeface="Questrial"/>
              </a:defRPr>
            </a:lvl2pPr>
            <a:lvl3pPr marL="914400" marR="0" lvl="2" indent="0" algn="l" rtl="0">
              <a:lnSpc>
                <a:spcPct val="100000"/>
              </a:lnSpc>
              <a:spcBef>
                <a:spcPts val="1100"/>
              </a:spcBef>
              <a:spcAft>
                <a:spcPts val="0"/>
              </a:spcAft>
              <a:buClr>
                <a:schemeClr val="accent1"/>
              </a:buClr>
              <a:buFont typeface="Noto Sans Symbols"/>
              <a:buNone/>
              <a:defRPr sz="1600" b="0" i="0" u="none" strike="noStrike" cap="none">
                <a:solidFill>
                  <a:srgbClr val="888888"/>
                </a:solidFill>
                <a:latin typeface="Questrial"/>
                <a:ea typeface="Questrial"/>
                <a:cs typeface="Questrial"/>
                <a:sym typeface="Questrial"/>
              </a:defRPr>
            </a:lvl3pPr>
            <a:lvl4pPr marL="1371600" marR="0" lvl="3" indent="0" algn="l" rtl="0">
              <a:lnSpc>
                <a:spcPct val="100000"/>
              </a:lnSpc>
              <a:spcBef>
                <a:spcPts val="1100"/>
              </a:spcBef>
              <a:spcAft>
                <a:spcPts val="0"/>
              </a:spcAft>
              <a:buClr>
                <a:schemeClr val="accent1"/>
              </a:buClr>
              <a:buFont typeface="Noto Sans Symbols"/>
              <a:buNone/>
              <a:defRPr sz="1500" b="0" i="0" u="none" strike="noStrike" cap="none">
                <a:solidFill>
                  <a:srgbClr val="888888"/>
                </a:solidFill>
                <a:latin typeface="Questrial"/>
                <a:ea typeface="Questrial"/>
                <a:cs typeface="Questrial"/>
                <a:sym typeface="Questrial"/>
              </a:defRPr>
            </a:lvl4pPr>
            <a:lvl5pPr marL="1828800" marR="0" lvl="4" indent="0" algn="l" rtl="0">
              <a:lnSpc>
                <a:spcPct val="100000"/>
              </a:lnSpc>
              <a:spcBef>
                <a:spcPts val="1100"/>
              </a:spcBef>
              <a:spcAft>
                <a:spcPts val="0"/>
              </a:spcAft>
              <a:buClr>
                <a:schemeClr val="accent1"/>
              </a:buClr>
              <a:buFont typeface="Noto Sans Symbols"/>
              <a:buNone/>
              <a:defRPr sz="1500" b="0" i="0" u="none" strike="noStrike" cap="none">
                <a:solidFill>
                  <a:srgbClr val="888888"/>
                </a:solidFill>
                <a:latin typeface="Questrial"/>
                <a:ea typeface="Questrial"/>
                <a:cs typeface="Questrial"/>
                <a:sym typeface="Questrial"/>
              </a:defRPr>
            </a:lvl5pPr>
            <a:lvl6pPr marL="2286000" marR="0" lvl="5" indent="0" algn="l" rtl="0">
              <a:lnSpc>
                <a:spcPct val="100000"/>
              </a:lnSpc>
              <a:spcBef>
                <a:spcPts val="1100"/>
              </a:spcBef>
              <a:spcAft>
                <a:spcPts val="0"/>
              </a:spcAft>
              <a:buClr>
                <a:schemeClr val="accent1"/>
              </a:buClr>
              <a:buFont typeface="Noto Sans Symbols"/>
              <a:buNone/>
              <a:defRPr sz="1500" b="0" i="0" u="none" strike="noStrike" cap="none">
                <a:solidFill>
                  <a:srgbClr val="888888"/>
                </a:solidFill>
                <a:latin typeface="Questrial"/>
                <a:ea typeface="Questrial"/>
                <a:cs typeface="Questrial"/>
                <a:sym typeface="Questrial"/>
              </a:defRPr>
            </a:lvl6pPr>
            <a:lvl7pPr marL="2743200" marR="0" lvl="6" indent="0" algn="l" rtl="0">
              <a:lnSpc>
                <a:spcPct val="100000"/>
              </a:lnSpc>
              <a:spcBef>
                <a:spcPts val="1100"/>
              </a:spcBef>
              <a:spcAft>
                <a:spcPts val="0"/>
              </a:spcAft>
              <a:buClr>
                <a:schemeClr val="accent1"/>
              </a:buClr>
              <a:buFont typeface="Noto Sans Symbols"/>
              <a:buNone/>
              <a:defRPr sz="1500" b="0" i="0" u="none" strike="noStrike" cap="none">
                <a:solidFill>
                  <a:srgbClr val="888888"/>
                </a:solidFill>
                <a:latin typeface="Questrial"/>
                <a:ea typeface="Questrial"/>
                <a:cs typeface="Questrial"/>
                <a:sym typeface="Questrial"/>
              </a:defRPr>
            </a:lvl7pPr>
            <a:lvl8pPr marL="3200400" marR="0" lvl="7" indent="0" algn="l" rtl="0">
              <a:lnSpc>
                <a:spcPct val="100000"/>
              </a:lnSpc>
              <a:spcBef>
                <a:spcPts val="1100"/>
              </a:spcBef>
              <a:spcAft>
                <a:spcPts val="0"/>
              </a:spcAft>
              <a:buClr>
                <a:schemeClr val="accent1"/>
              </a:buClr>
              <a:buFont typeface="Noto Sans Symbols"/>
              <a:buNone/>
              <a:defRPr sz="1500" b="0" i="0" u="none" strike="noStrike" cap="none">
                <a:solidFill>
                  <a:srgbClr val="888888"/>
                </a:solidFill>
                <a:latin typeface="Questrial"/>
                <a:ea typeface="Questrial"/>
                <a:cs typeface="Questrial"/>
                <a:sym typeface="Questrial"/>
              </a:defRPr>
            </a:lvl8pPr>
            <a:lvl9pPr marL="3657600" marR="0" lvl="8" indent="0" algn="l" rtl="0">
              <a:lnSpc>
                <a:spcPct val="100000"/>
              </a:lnSpc>
              <a:spcBef>
                <a:spcPts val="1100"/>
              </a:spcBef>
              <a:spcAft>
                <a:spcPts val="0"/>
              </a:spcAft>
              <a:buClr>
                <a:schemeClr val="accent1"/>
              </a:buClr>
              <a:buFont typeface="Noto Sans Symbols"/>
              <a:buNone/>
              <a:defRPr sz="1500" b="0" i="0" u="none" strike="noStrike" cap="none">
                <a:solidFill>
                  <a:srgbClr val="888888"/>
                </a:solidFill>
                <a:latin typeface="Questrial"/>
                <a:ea typeface="Questrial"/>
                <a:cs typeface="Questrial"/>
                <a:sym typeface="Questrial"/>
              </a:defRPr>
            </a:lvl9pPr>
          </a:lstStyle>
          <a:p>
            <a:endParaRPr/>
          </a:p>
        </p:txBody>
      </p:sp>
      <p:sp>
        <p:nvSpPr>
          <p:cNvPr id="274" name="Shape 274"/>
          <p:cNvSpPr txBox="1">
            <a:spLocks noGrp="1"/>
          </p:cNvSpPr>
          <p:nvPr>
            <p:ph type="dt" idx="10"/>
          </p:nvPr>
        </p:nvSpPr>
        <p:spPr>
          <a:xfrm>
            <a:off x="10361610" y="6130437"/>
            <a:ext cx="1146300" cy="370500"/>
          </a:xfrm>
          <a:prstGeom prst="rect">
            <a:avLst/>
          </a:prstGeom>
          <a:noFill/>
          <a:ln>
            <a:noFill/>
          </a:ln>
        </p:spPr>
        <p:txBody>
          <a:bodyPr lIns="91425" tIns="91425" rIns="91425" bIns="91425" anchor="ctr" anchorCtr="0"/>
          <a:lstStyle>
            <a:lvl1pPr marL="0" marR="0" lvl="0" indent="0" algn="r" rtl="0">
              <a:lnSpc>
                <a:spcPct val="100000"/>
              </a:lnSpc>
              <a:spcBef>
                <a:spcPts val="0"/>
              </a:spcBef>
              <a:spcAft>
                <a:spcPts val="0"/>
              </a:spcAft>
              <a:buClr>
                <a:srgbClr val="888888"/>
              </a:buClr>
              <a:buFont typeface="Questrial"/>
              <a:buNone/>
              <a:defRPr sz="900" b="0" i="0" u="none" strike="noStrike" cap="none">
                <a:solidFill>
                  <a:srgbClr val="888888"/>
                </a:solidFill>
                <a:latin typeface="Questrial"/>
                <a:ea typeface="Questrial"/>
                <a:cs typeface="Questrial"/>
                <a:sym typeface="Questrial"/>
              </a:defRPr>
            </a:lvl1pPr>
            <a:lvl2pPr marL="457200" marR="0" lvl="1"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2pPr>
            <a:lvl3pPr marL="914400" marR="0" lvl="2"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3pPr>
            <a:lvl4pPr marL="1371600" marR="0" lvl="3"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4pPr>
            <a:lvl5pPr marL="1828800" marR="0" lvl="4"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5pPr>
            <a:lvl6pPr marL="2286000" marR="0" lvl="5"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6pPr>
            <a:lvl7pPr marL="2743200" marR="0" lvl="6"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7pPr>
            <a:lvl8pPr marL="3200400" marR="0" lvl="7"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8pPr>
            <a:lvl9pPr marL="3657600" marR="0" lvl="8"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9pPr>
          </a:lstStyle>
          <a:p>
            <a:endParaRPr/>
          </a:p>
        </p:txBody>
      </p:sp>
      <p:sp>
        <p:nvSpPr>
          <p:cNvPr id="275" name="Shape 275"/>
          <p:cNvSpPr txBox="1">
            <a:spLocks noGrp="1"/>
          </p:cNvSpPr>
          <p:nvPr>
            <p:ph type="ftr" idx="11"/>
          </p:nvPr>
        </p:nvSpPr>
        <p:spPr>
          <a:xfrm>
            <a:off x="2589210" y="6135807"/>
            <a:ext cx="7620000" cy="3651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888888"/>
              </a:buClr>
              <a:buFont typeface="Questrial"/>
              <a:buNone/>
              <a:defRPr sz="900" b="0" i="0" u="none" strike="noStrike" cap="none">
                <a:solidFill>
                  <a:srgbClr val="888888"/>
                </a:solidFill>
                <a:latin typeface="Questrial"/>
                <a:ea typeface="Questrial"/>
                <a:cs typeface="Questrial"/>
                <a:sym typeface="Questrial"/>
              </a:defRPr>
            </a:lvl1pPr>
            <a:lvl2pPr marL="457200" marR="0" lvl="1"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2pPr>
            <a:lvl3pPr marL="914400" marR="0" lvl="2"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3pPr>
            <a:lvl4pPr marL="1371600" marR="0" lvl="3"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4pPr>
            <a:lvl5pPr marL="1828800" marR="0" lvl="4"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5pPr>
            <a:lvl6pPr marL="2286000" marR="0" lvl="5"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6pPr>
            <a:lvl7pPr marL="2743200" marR="0" lvl="6"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7pPr>
            <a:lvl8pPr marL="3200400" marR="0" lvl="7"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8pPr>
            <a:lvl9pPr marL="3657600" marR="0" lvl="8"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9pPr>
          </a:lstStyle>
          <a:p>
            <a:endParaRPr/>
          </a:p>
        </p:txBody>
      </p:sp>
      <p:sp>
        <p:nvSpPr>
          <p:cNvPr id="276" name="Shape 276"/>
          <p:cNvSpPr/>
          <p:nvPr/>
        </p:nvSpPr>
        <p:spPr>
          <a:xfrm rot="10800000" flipH="1">
            <a:off x="-4188" y="3178171"/>
            <a:ext cx="1588500" cy="507300"/>
          </a:xfrm>
          <a:custGeom>
            <a:avLst/>
            <a:gdLst/>
            <a:ahLst/>
            <a:cxnLst/>
            <a:rect l="0" t="0" r="0" b="0"/>
            <a:pathLst>
              <a:path w="120000" h="120000" extrusionOk="0">
                <a:moveTo>
                  <a:pt x="120000" y="56412"/>
                </a:moveTo>
                <a:lnTo>
                  <a:pt x="102703" y="2256"/>
                </a:lnTo>
                <a:cubicBezTo>
                  <a:pt x="102586" y="1872"/>
                  <a:pt x="102443" y="1512"/>
                  <a:pt x="102326" y="1128"/>
                </a:cubicBezTo>
                <a:cubicBezTo>
                  <a:pt x="101976" y="0"/>
                  <a:pt x="101613" y="0"/>
                  <a:pt x="101250" y="0"/>
                </a:cubicBezTo>
                <a:lnTo>
                  <a:pt x="94398" y="0"/>
                </a:lnTo>
                <a:lnTo>
                  <a:pt x="0" y="840"/>
                </a:lnTo>
                <a:cubicBezTo>
                  <a:pt x="103" y="40560"/>
                  <a:pt x="220" y="80280"/>
                  <a:pt x="324" y="120000"/>
                </a:cubicBezTo>
                <a:lnTo>
                  <a:pt x="94398" y="119592"/>
                </a:lnTo>
                <a:lnTo>
                  <a:pt x="101250" y="119592"/>
                </a:lnTo>
                <a:cubicBezTo>
                  <a:pt x="101613" y="119592"/>
                  <a:pt x="101976" y="118464"/>
                  <a:pt x="102326" y="118464"/>
                </a:cubicBezTo>
                <a:cubicBezTo>
                  <a:pt x="102326" y="117336"/>
                  <a:pt x="102703" y="117336"/>
                  <a:pt x="102703" y="117336"/>
                </a:cubicBezTo>
                <a:lnTo>
                  <a:pt x="120000" y="63180"/>
                </a:lnTo>
                <a:cubicBezTo>
                  <a:pt x="120713" y="60924"/>
                  <a:pt x="120713" y="58668"/>
                  <a:pt x="120000" y="56412"/>
                </a:cubicBezTo>
                <a:close/>
              </a:path>
            </a:pathLst>
          </a:custGeom>
          <a:solidFill>
            <a:schemeClr val="accent1"/>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500" b="0" i="0" u="none" strike="noStrike" cap="none">
              <a:solidFill>
                <a:srgbClr val="000000"/>
              </a:solidFill>
              <a:latin typeface="Arial"/>
              <a:ea typeface="Arial"/>
              <a:cs typeface="Arial"/>
              <a:sym typeface="Arial"/>
            </a:endParaRPr>
          </a:p>
        </p:txBody>
      </p:sp>
      <p:sp>
        <p:nvSpPr>
          <p:cNvPr id="277" name="Shape 277"/>
          <p:cNvSpPr txBox="1">
            <a:spLocks noGrp="1"/>
          </p:cNvSpPr>
          <p:nvPr>
            <p:ph type="sldNum" idx="12"/>
          </p:nvPr>
        </p:nvSpPr>
        <p:spPr>
          <a:xfrm>
            <a:off x="531812" y="3244139"/>
            <a:ext cx="779700" cy="365100"/>
          </a:xfrm>
          <a:prstGeom prst="rect">
            <a:avLst/>
          </a:prstGeom>
          <a:noFill/>
          <a:ln>
            <a:noFill/>
          </a:ln>
        </p:spPr>
        <p:txBody>
          <a:bodyPr lIns="91425" tIns="45700" rIns="91425" bIns="45700" anchor="ctr" anchorCtr="0">
            <a:noAutofit/>
          </a:bodyPr>
          <a:lstStyle/>
          <a:p>
            <a:pPr marL="0" marR="0" lvl="0" indent="0" algn="r" rtl="0">
              <a:lnSpc>
                <a:spcPct val="100000"/>
              </a:lnSpc>
              <a:spcBef>
                <a:spcPts val="0"/>
              </a:spcBef>
              <a:spcAft>
                <a:spcPts val="0"/>
              </a:spcAft>
              <a:buClr>
                <a:srgbClr val="FEFFFF"/>
              </a:buClr>
              <a:buSzPct val="25000"/>
              <a:buFont typeface="Questrial"/>
              <a:buNone/>
            </a:pPr>
            <a:fld id="{00000000-1234-1234-1234-123412341234}" type="slidenum">
              <a:rPr lang="en-US" sz="2000" b="0" i="0" u="none" strike="noStrike" cap="none">
                <a:solidFill>
                  <a:srgbClr val="FEFFFF"/>
                </a:solidFill>
                <a:latin typeface="Questrial"/>
                <a:ea typeface="Questrial"/>
                <a:cs typeface="Questrial"/>
                <a:sym typeface="Questrial"/>
              </a:rPr>
              <a:t>‹#›</a:t>
            </a:fld>
            <a:endParaRPr lang="en-US" sz="2000" b="0" i="0" u="none" strike="noStrike" cap="none">
              <a:solidFill>
                <a:srgbClr val="FEFFFF"/>
              </a:solidFill>
              <a:latin typeface="Questrial"/>
              <a:ea typeface="Questrial"/>
              <a:cs typeface="Questrial"/>
              <a:sym typeface="Questrial"/>
            </a:endParaRPr>
          </a:p>
        </p:txBody>
      </p:sp>
      <p:sp>
        <p:nvSpPr>
          <p:cNvPr id="278" name="Shape 278"/>
          <p:cNvSpPr txBox="1"/>
          <p:nvPr/>
        </p:nvSpPr>
        <p:spPr>
          <a:xfrm>
            <a:off x="2467650" y="648004"/>
            <a:ext cx="609600" cy="584700"/>
          </a:xfrm>
          <a:prstGeom prst="rect">
            <a:avLst/>
          </a:prstGeom>
          <a:no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accent1"/>
              </a:buClr>
              <a:buSzPct val="25000"/>
              <a:buFont typeface="Arial"/>
              <a:buNone/>
            </a:pPr>
            <a:r>
              <a:rPr lang="en-US" sz="8000" b="0" i="0" u="none" strike="noStrike" cap="none">
                <a:solidFill>
                  <a:schemeClr val="accent1"/>
                </a:solidFill>
                <a:latin typeface="Arial"/>
                <a:ea typeface="Arial"/>
                <a:cs typeface="Arial"/>
                <a:sym typeface="Arial"/>
              </a:rPr>
              <a:t>“</a:t>
            </a:r>
          </a:p>
        </p:txBody>
      </p:sp>
      <p:sp>
        <p:nvSpPr>
          <p:cNvPr id="279" name="Shape 279"/>
          <p:cNvSpPr txBox="1"/>
          <p:nvPr/>
        </p:nvSpPr>
        <p:spPr>
          <a:xfrm>
            <a:off x="11114852" y="2905306"/>
            <a:ext cx="609600" cy="584700"/>
          </a:xfrm>
          <a:prstGeom prst="rect">
            <a:avLst/>
          </a:prstGeom>
          <a:no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accent1"/>
              </a:buClr>
              <a:buSzPct val="25000"/>
              <a:buFont typeface="Arial"/>
              <a:buNone/>
            </a:pPr>
            <a:r>
              <a:rPr lang="en-US" sz="8000" b="0" i="0" u="none" strike="noStrike" cap="none">
                <a:solidFill>
                  <a:schemeClr val="accent1"/>
                </a:solidFill>
                <a:latin typeface="Arial"/>
                <a:ea typeface="Arial"/>
                <a:cs typeface="Arial"/>
                <a:sym typeface="Arial"/>
              </a:rPr>
              <a:t>”</a:t>
            </a: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Name Card">
    <p:spTree>
      <p:nvGrpSpPr>
        <p:cNvPr id="1" name="Shape 280"/>
        <p:cNvGrpSpPr/>
        <p:nvPr/>
      </p:nvGrpSpPr>
      <p:grpSpPr>
        <a:xfrm>
          <a:off x="0" y="0"/>
          <a:ext cx="0" cy="0"/>
          <a:chOff x="0" y="0"/>
          <a:chExt cx="0" cy="0"/>
        </a:xfrm>
      </p:grpSpPr>
      <p:sp>
        <p:nvSpPr>
          <p:cNvPr id="281" name="Shape 281"/>
          <p:cNvSpPr txBox="1">
            <a:spLocks noGrp="1"/>
          </p:cNvSpPr>
          <p:nvPr>
            <p:ph type="title"/>
          </p:nvPr>
        </p:nvSpPr>
        <p:spPr>
          <a:xfrm>
            <a:off x="2589213" y="2438400"/>
            <a:ext cx="8915700" cy="27249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262626"/>
              </a:buClr>
              <a:buFont typeface="Questrial"/>
              <a:buNone/>
              <a:defRPr sz="4800" b="0" i="0" u="none" strike="noStrike" cap="none">
                <a:solidFill>
                  <a:srgbClr val="262626"/>
                </a:solidFill>
                <a:latin typeface="Questrial"/>
                <a:ea typeface="Questrial"/>
                <a:cs typeface="Questrial"/>
                <a:sym typeface="Questrial"/>
              </a:defRPr>
            </a:lvl1pPr>
            <a:lvl2pPr marL="0" marR="0" lvl="1" indent="0" algn="l" rtl="0">
              <a:spcBef>
                <a:spcPts val="0"/>
              </a:spcBef>
              <a:buClr>
                <a:schemeClr val="dk2"/>
              </a:buClr>
              <a:buFont typeface="Arial"/>
              <a:buNone/>
              <a:defRPr sz="1900" b="0" i="0" u="none" strike="noStrike" cap="none">
                <a:solidFill>
                  <a:schemeClr val="dk2"/>
                </a:solidFill>
              </a:defRPr>
            </a:lvl2pPr>
            <a:lvl3pPr marL="0" marR="0" lvl="2" indent="0" algn="l" rtl="0">
              <a:spcBef>
                <a:spcPts val="0"/>
              </a:spcBef>
              <a:buClr>
                <a:schemeClr val="dk2"/>
              </a:buClr>
              <a:buFont typeface="Arial"/>
              <a:buNone/>
              <a:defRPr sz="1900" b="0" i="0" u="none" strike="noStrike" cap="none">
                <a:solidFill>
                  <a:schemeClr val="dk2"/>
                </a:solidFill>
              </a:defRPr>
            </a:lvl3pPr>
            <a:lvl4pPr marL="0" marR="0" lvl="3" indent="0" algn="l" rtl="0">
              <a:spcBef>
                <a:spcPts val="0"/>
              </a:spcBef>
              <a:buClr>
                <a:schemeClr val="dk2"/>
              </a:buClr>
              <a:buFont typeface="Arial"/>
              <a:buNone/>
              <a:defRPr sz="1900" b="0" i="0" u="none" strike="noStrike" cap="none">
                <a:solidFill>
                  <a:schemeClr val="dk2"/>
                </a:solidFill>
              </a:defRPr>
            </a:lvl4pPr>
            <a:lvl5pPr marL="0" marR="0" lvl="4" indent="0" algn="l" rtl="0">
              <a:spcBef>
                <a:spcPts val="0"/>
              </a:spcBef>
              <a:buClr>
                <a:schemeClr val="dk2"/>
              </a:buClr>
              <a:buFont typeface="Arial"/>
              <a:buNone/>
              <a:defRPr sz="1900" b="0" i="0" u="none" strike="noStrike" cap="none">
                <a:solidFill>
                  <a:schemeClr val="dk2"/>
                </a:solidFill>
              </a:defRPr>
            </a:lvl5pPr>
            <a:lvl6pPr marL="0" marR="0" lvl="5" indent="0" algn="l" rtl="0">
              <a:spcBef>
                <a:spcPts val="0"/>
              </a:spcBef>
              <a:buClr>
                <a:schemeClr val="dk2"/>
              </a:buClr>
              <a:buFont typeface="Arial"/>
              <a:buNone/>
              <a:defRPr sz="1900" b="0" i="0" u="none" strike="noStrike" cap="none">
                <a:solidFill>
                  <a:schemeClr val="dk2"/>
                </a:solidFill>
              </a:defRPr>
            </a:lvl6pPr>
            <a:lvl7pPr marL="0" marR="0" lvl="6" indent="0" algn="l" rtl="0">
              <a:spcBef>
                <a:spcPts val="0"/>
              </a:spcBef>
              <a:buClr>
                <a:schemeClr val="dk2"/>
              </a:buClr>
              <a:buFont typeface="Arial"/>
              <a:buNone/>
              <a:defRPr sz="1900" b="0" i="0" u="none" strike="noStrike" cap="none">
                <a:solidFill>
                  <a:schemeClr val="dk2"/>
                </a:solidFill>
              </a:defRPr>
            </a:lvl7pPr>
            <a:lvl8pPr marL="0" marR="0" lvl="7" indent="0" algn="l" rtl="0">
              <a:spcBef>
                <a:spcPts val="0"/>
              </a:spcBef>
              <a:buClr>
                <a:schemeClr val="dk2"/>
              </a:buClr>
              <a:buFont typeface="Arial"/>
              <a:buNone/>
              <a:defRPr sz="1900" b="0" i="0" u="none" strike="noStrike" cap="none">
                <a:solidFill>
                  <a:schemeClr val="dk2"/>
                </a:solidFill>
              </a:defRPr>
            </a:lvl8pPr>
            <a:lvl9pPr marL="0" marR="0" lvl="8" indent="0" algn="l" rtl="0">
              <a:spcBef>
                <a:spcPts val="0"/>
              </a:spcBef>
              <a:buClr>
                <a:schemeClr val="dk2"/>
              </a:buClr>
              <a:buFont typeface="Arial"/>
              <a:buNone/>
              <a:defRPr sz="1900" b="0" i="0" u="none" strike="noStrike" cap="none">
                <a:solidFill>
                  <a:schemeClr val="dk2"/>
                </a:solidFill>
              </a:defRPr>
            </a:lvl9pPr>
          </a:lstStyle>
          <a:p>
            <a:endParaRPr/>
          </a:p>
        </p:txBody>
      </p:sp>
      <p:sp>
        <p:nvSpPr>
          <p:cNvPr id="282" name="Shape 282"/>
          <p:cNvSpPr txBox="1">
            <a:spLocks noGrp="1"/>
          </p:cNvSpPr>
          <p:nvPr>
            <p:ph type="body" idx="1"/>
          </p:nvPr>
        </p:nvSpPr>
        <p:spPr>
          <a:xfrm>
            <a:off x="2589213" y="5181600"/>
            <a:ext cx="8915700" cy="729600"/>
          </a:xfrm>
          <a:prstGeom prst="rect">
            <a:avLst/>
          </a:prstGeom>
          <a:noFill/>
          <a:ln>
            <a:noFill/>
          </a:ln>
        </p:spPr>
        <p:txBody>
          <a:bodyPr lIns="91425" tIns="91425" rIns="91425" bIns="91425" anchor="t" anchorCtr="0"/>
          <a:lstStyle>
            <a:lvl1pPr marL="342900" marR="0" lvl="0" indent="-342900" algn="l" rtl="0">
              <a:lnSpc>
                <a:spcPct val="100000"/>
              </a:lnSpc>
              <a:spcBef>
                <a:spcPts val="1100"/>
              </a:spcBef>
              <a:spcAft>
                <a:spcPts val="0"/>
              </a:spcAft>
              <a:buClr>
                <a:schemeClr val="accent1"/>
              </a:buClr>
              <a:buFont typeface="Noto Sans Symbols"/>
              <a:buNone/>
              <a:defRPr sz="1900" b="0" i="0" u="none" strike="noStrike" cap="none">
                <a:solidFill>
                  <a:srgbClr val="595959"/>
                </a:solidFill>
                <a:latin typeface="Questrial"/>
                <a:ea typeface="Questrial"/>
                <a:cs typeface="Questrial"/>
                <a:sym typeface="Questrial"/>
              </a:defRPr>
            </a:lvl1pPr>
            <a:lvl2pPr marL="749300" marR="0" lvl="1" indent="-88900" algn="l" rtl="0">
              <a:lnSpc>
                <a:spcPct val="100000"/>
              </a:lnSpc>
              <a:spcBef>
                <a:spcPts val="1100"/>
              </a:spcBef>
              <a:spcAft>
                <a:spcPts val="0"/>
              </a:spcAft>
              <a:buClr>
                <a:schemeClr val="accent1"/>
              </a:buClr>
              <a:buSzPct val="100000"/>
              <a:buFont typeface="Noto Sans Symbols"/>
              <a:buChar char="•"/>
              <a:defRPr sz="1600" b="0" i="0" u="none" strike="noStrike" cap="none">
                <a:solidFill>
                  <a:srgbClr val="3F3F3F"/>
                </a:solidFill>
                <a:latin typeface="Questrial"/>
                <a:ea typeface="Questrial"/>
                <a:cs typeface="Questrial"/>
                <a:sym typeface="Questrial"/>
              </a:defRPr>
            </a:lvl2pPr>
            <a:lvl3pPr marL="1155700" marR="0" lvl="2" indent="-50800" algn="l" rtl="0">
              <a:lnSpc>
                <a:spcPct val="100000"/>
              </a:lnSpc>
              <a:spcBef>
                <a:spcPts val="1100"/>
              </a:spcBef>
              <a:spcAft>
                <a:spcPts val="0"/>
              </a:spcAft>
              <a:buClr>
                <a:schemeClr val="accent1"/>
              </a:buClr>
              <a:buSzPct val="100000"/>
              <a:buFont typeface="Noto Sans Symbols"/>
              <a:buChar char="•"/>
              <a:defRPr sz="1500" b="0" i="0" u="none" strike="noStrike" cap="none">
                <a:solidFill>
                  <a:srgbClr val="3F3F3F"/>
                </a:solidFill>
                <a:latin typeface="Questrial"/>
                <a:ea typeface="Questrial"/>
                <a:cs typeface="Questrial"/>
                <a:sym typeface="Questrial"/>
              </a:defRPr>
            </a:lvl3pPr>
            <a:lvl4pPr marL="1612900" marR="0" lvl="3" indent="-88900" algn="l" rtl="0">
              <a:lnSpc>
                <a:spcPct val="100000"/>
              </a:lnSpc>
              <a:spcBef>
                <a:spcPts val="1100"/>
              </a:spcBef>
              <a:spcAft>
                <a:spcPts val="0"/>
              </a:spcAft>
              <a:buClr>
                <a:schemeClr val="accent1"/>
              </a:buClr>
              <a:buSzPct val="100000"/>
              <a:buFont typeface="Noto Sans Symbols"/>
              <a:buChar char="•"/>
              <a:defRPr sz="1200" b="0" i="0" u="none" strike="noStrike" cap="none">
                <a:solidFill>
                  <a:srgbClr val="3F3F3F"/>
                </a:solidFill>
                <a:latin typeface="Questrial"/>
                <a:ea typeface="Questrial"/>
                <a:cs typeface="Questrial"/>
                <a:sym typeface="Questrial"/>
              </a:defRPr>
            </a:lvl4pPr>
            <a:lvl5pPr marL="2070100" marR="0" lvl="4" indent="-88900" algn="l" rtl="0">
              <a:lnSpc>
                <a:spcPct val="100000"/>
              </a:lnSpc>
              <a:spcBef>
                <a:spcPts val="1100"/>
              </a:spcBef>
              <a:spcAft>
                <a:spcPts val="0"/>
              </a:spcAft>
              <a:buClr>
                <a:schemeClr val="accent1"/>
              </a:buClr>
              <a:buSzPct val="100000"/>
              <a:buFont typeface="Noto Sans Symbols"/>
              <a:buChar char="•"/>
              <a:defRPr sz="1200" b="0" i="0" u="none" strike="noStrike" cap="none">
                <a:solidFill>
                  <a:srgbClr val="3F3F3F"/>
                </a:solidFill>
                <a:latin typeface="Questrial"/>
                <a:ea typeface="Questrial"/>
                <a:cs typeface="Questrial"/>
                <a:sym typeface="Questrial"/>
              </a:defRPr>
            </a:lvl5pPr>
            <a:lvl6pPr marL="2527300" marR="0" lvl="5" indent="-88900" algn="l" rtl="0">
              <a:lnSpc>
                <a:spcPct val="100000"/>
              </a:lnSpc>
              <a:spcBef>
                <a:spcPts val="1100"/>
              </a:spcBef>
              <a:spcAft>
                <a:spcPts val="0"/>
              </a:spcAft>
              <a:buClr>
                <a:schemeClr val="accent1"/>
              </a:buClr>
              <a:buSzPct val="100000"/>
              <a:buFont typeface="Noto Sans Symbols"/>
              <a:buChar char="•"/>
              <a:defRPr sz="1200" b="0" i="0" u="none" strike="noStrike" cap="none">
                <a:solidFill>
                  <a:srgbClr val="3F3F3F"/>
                </a:solidFill>
                <a:latin typeface="Questrial"/>
                <a:ea typeface="Questrial"/>
                <a:cs typeface="Questrial"/>
                <a:sym typeface="Questrial"/>
              </a:defRPr>
            </a:lvl6pPr>
            <a:lvl7pPr marL="2984500" marR="0" lvl="6" indent="-88900" algn="l" rtl="0">
              <a:lnSpc>
                <a:spcPct val="100000"/>
              </a:lnSpc>
              <a:spcBef>
                <a:spcPts val="1100"/>
              </a:spcBef>
              <a:spcAft>
                <a:spcPts val="0"/>
              </a:spcAft>
              <a:buClr>
                <a:schemeClr val="accent1"/>
              </a:buClr>
              <a:buSzPct val="100000"/>
              <a:buFont typeface="Noto Sans Symbols"/>
              <a:buChar char="•"/>
              <a:defRPr sz="1200" b="0" i="0" u="none" strike="noStrike" cap="none">
                <a:solidFill>
                  <a:srgbClr val="3F3F3F"/>
                </a:solidFill>
                <a:latin typeface="Questrial"/>
                <a:ea typeface="Questrial"/>
                <a:cs typeface="Questrial"/>
                <a:sym typeface="Questrial"/>
              </a:defRPr>
            </a:lvl7pPr>
            <a:lvl8pPr marL="3441700" marR="0" lvl="7" indent="-88900" algn="l" rtl="0">
              <a:lnSpc>
                <a:spcPct val="100000"/>
              </a:lnSpc>
              <a:spcBef>
                <a:spcPts val="1100"/>
              </a:spcBef>
              <a:spcAft>
                <a:spcPts val="0"/>
              </a:spcAft>
              <a:buClr>
                <a:schemeClr val="accent1"/>
              </a:buClr>
              <a:buSzPct val="100000"/>
              <a:buFont typeface="Noto Sans Symbols"/>
              <a:buChar char="•"/>
              <a:defRPr sz="1200" b="0" i="0" u="none" strike="noStrike" cap="none">
                <a:solidFill>
                  <a:srgbClr val="3F3F3F"/>
                </a:solidFill>
                <a:latin typeface="Questrial"/>
                <a:ea typeface="Questrial"/>
                <a:cs typeface="Questrial"/>
                <a:sym typeface="Questrial"/>
              </a:defRPr>
            </a:lvl8pPr>
            <a:lvl9pPr marL="3898900" marR="0" lvl="8" indent="-88900" algn="l" rtl="0">
              <a:lnSpc>
                <a:spcPct val="100000"/>
              </a:lnSpc>
              <a:spcBef>
                <a:spcPts val="1100"/>
              </a:spcBef>
              <a:spcAft>
                <a:spcPts val="0"/>
              </a:spcAft>
              <a:buClr>
                <a:schemeClr val="accent1"/>
              </a:buClr>
              <a:buSzPct val="100000"/>
              <a:buFont typeface="Noto Sans Symbols"/>
              <a:buChar char="•"/>
              <a:defRPr sz="1200" b="0" i="0" u="none" strike="noStrike" cap="none">
                <a:solidFill>
                  <a:srgbClr val="3F3F3F"/>
                </a:solidFill>
                <a:latin typeface="Questrial"/>
                <a:ea typeface="Questrial"/>
                <a:cs typeface="Questrial"/>
                <a:sym typeface="Questrial"/>
              </a:defRPr>
            </a:lvl9pPr>
          </a:lstStyle>
          <a:p>
            <a:endParaRPr/>
          </a:p>
        </p:txBody>
      </p:sp>
      <p:sp>
        <p:nvSpPr>
          <p:cNvPr id="283" name="Shape 283"/>
          <p:cNvSpPr txBox="1">
            <a:spLocks noGrp="1"/>
          </p:cNvSpPr>
          <p:nvPr>
            <p:ph type="dt" idx="10"/>
          </p:nvPr>
        </p:nvSpPr>
        <p:spPr>
          <a:xfrm>
            <a:off x="10361610" y="6130437"/>
            <a:ext cx="1146300" cy="370500"/>
          </a:xfrm>
          <a:prstGeom prst="rect">
            <a:avLst/>
          </a:prstGeom>
          <a:noFill/>
          <a:ln>
            <a:noFill/>
          </a:ln>
        </p:spPr>
        <p:txBody>
          <a:bodyPr lIns="91425" tIns="91425" rIns="91425" bIns="91425" anchor="ctr" anchorCtr="0"/>
          <a:lstStyle>
            <a:lvl1pPr marL="0" marR="0" lvl="0" indent="0" algn="r" rtl="0">
              <a:lnSpc>
                <a:spcPct val="100000"/>
              </a:lnSpc>
              <a:spcBef>
                <a:spcPts val="0"/>
              </a:spcBef>
              <a:spcAft>
                <a:spcPts val="0"/>
              </a:spcAft>
              <a:buClr>
                <a:srgbClr val="888888"/>
              </a:buClr>
              <a:buFont typeface="Questrial"/>
              <a:buNone/>
              <a:defRPr sz="900" b="0" i="0" u="none" strike="noStrike" cap="none">
                <a:solidFill>
                  <a:srgbClr val="888888"/>
                </a:solidFill>
                <a:latin typeface="Questrial"/>
                <a:ea typeface="Questrial"/>
                <a:cs typeface="Questrial"/>
                <a:sym typeface="Questrial"/>
              </a:defRPr>
            </a:lvl1pPr>
            <a:lvl2pPr marL="457200" marR="0" lvl="1"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2pPr>
            <a:lvl3pPr marL="914400" marR="0" lvl="2"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3pPr>
            <a:lvl4pPr marL="1371600" marR="0" lvl="3"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4pPr>
            <a:lvl5pPr marL="1828800" marR="0" lvl="4"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5pPr>
            <a:lvl6pPr marL="2286000" marR="0" lvl="5"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6pPr>
            <a:lvl7pPr marL="2743200" marR="0" lvl="6"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7pPr>
            <a:lvl8pPr marL="3200400" marR="0" lvl="7"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8pPr>
            <a:lvl9pPr marL="3657600" marR="0" lvl="8"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9pPr>
          </a:lstStyle>
          <a:p>
            <a:endParaRPr/>
          </a:p>
        </p:txBody>
      </p:sp>
      <p:sp>
        <p:nvSpPr>
          <p:cNvPr id="284" name="Shape 284"/>
          <p:cNvSpPr txBox="1">
            <a:spLocks noGrp="1"/>
          </p:cNvSpPr>
          <p:nvPr>
            <p:ph type="ftr" idx="11"/>
          </p:nvPr>
        </p:nvSpPr>
        <p:spPr>
          <a:xfrm>
            <a:off x="2589210" y="6135807"/>
            <a:ext cx="7620000" cy="3651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888888"/>
              </a:buClr>
              <a:buFont typeface="Questrial"/>
              <a:buNone/>
              <a:defRPr sz="900" b="0" i="0" u="none" strike="noStrike" cap="none">
                <a:solidFill>
                  <a:srgbClr val="888888"/>
                </a:solidFill>
                <a:latin typeface="Questrial"/>
                <a:ea typeface="Questrial"/>
                <a:cs typeface="Questrial"/>
                <a:sym typeface="Questrial"/>
              </a:defRPr>
            </a:lvl1pPr>
            <a:lvl2pPr marL="457200" marR="0" lvl="1"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2pPr>
            <a:lvl3pPr marL="914400" marR="0" lvl="2"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3pPr>
            <a:lvl4pPr marL="1371600" marR="0" lvl="3"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4pPr>
            <a:lvl5pPr marL="1828800" marR="0" lvl="4"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5pPr>
            <a:lvl6pPr marL="2286000" marR="0" lvl="5"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6pPr>
            <a:lvl7pPr marL="2743200" marR="0" lvl="6"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7pPr>
            <a:lvl8pPr marL="3200400" marR="0" lvl="7"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8pPr>
            <a:lvl9pPr marL="3657600" marR="0" lvl="8"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9pPr>
          </a:lstStyle>
          <a:p>
            <a:endParaRPr/>
          </a:p>
        </p:txBody>
      </p:sp>
      <p:sp>
        <p:nvSpPr>
          <p:cNvPr id="285" name="Shape 285"/>
          <p:cNvSpPr/>
          <p:nvPr/>
        </p:nvSpPr>
        <p:spPr>
          <a:xfrm rot="10800000" flipH="1">
            <a:off x="-4188" y="4911721"/>
            <a:ext cx="1588500" cy="507300"/>
          </a:xfrm>
          <a:custGeom>
            <a:avLst/>
            <a:gdLst/>
            <a:ahLst/>
            <a:cxnLst/>
            <a:rect l="0" t="0" r="0" b="0"/>
            <a:pathLst>
              <a:path w="120000" h="120000" extrusionOk="0">
                <a:moveTo>
                  <a:pt x="120000" y="56412"/>
                </a:moveTo>
                <a:lnTo>
                  <a:pt x="102703" y="2256"/>
                </a:lnTo>
                <a:cubicBezTo>
                  <a:pt x="102586" y="1872"/>
                  <a:pt x="102443" y="1512"/>
                  <a:pt x="102326" y="1128"/>
                </a:cubicBezTo>
                <a:cubicBezTo>
                  <a:pt x="101976" y="0"/>
                  <a:pt x="101613" y="0"/>
                  <a:pt x="101250" y="0"/>
                </a:cubicBezTo>
                <a:lnTo>
                  <a:pt x="94398" y="0"/>
                </a:lnTo>
                <a:lnTo>
                  <a:pt x="0" y="840"/>
                </a:lnTo>
                <a:cubicBezTo>
                  <a:pt x="103" y="40560"/>
                  <a:pt x="220" y="80280"/>
                  <a:pt x="324" y="120000"/>
                </a:cubicBezTo>
                <a:lnTo>
                  <a:pt x="94398" y="119592"/>
                </a:lnTo>
                <a:lnTo>
                  <a:pt x="101250" y="119592"/>
                </a:lnTo>
                <a:cubicBezTo>
                  <a:pt x="101613" y="119592"/>
                  <a:pt x="101976" y="118464"/>
                  <a:pt x="102326" y="118464"/>
                </a:cubicBezTo>
                <a:cubicBezTo>
                  <a:pt x="102326" y="117336"/>
                  <a:pt x="102703" y="117336"/>
                  <a:pt x="102703" y="117336"/>
                </a:cubicBezTo>
                <a:lnTo>
                  <a:pt x="120000" y="63180"/>
                </a:lnTo>
                <a:cubicBezTo>
                  <a:pt x="120713" y="60924"/>
                  <a:pt x="120713" y="58668"/>
                  <a:pt x="120000" y="56412"/>
                </a:cubicBezTo>
                <a:close/>
              </a:path>
            </a:pathLst>
          </a:custGeom>
          <a:solidFill>
            <a:schemeClr val="accent1"/>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500" b="0" i="0" u="none" strike="noStrike" cap="none">
              <a:solidFill>
                <a:srgbClr val="000000"/>
              </a:solidFill>
              <a:latin typeface="Arial"/>
              <a:ea typeface="Arial"/>
              <a:cs typeface="Arial"/>
              <a:sym typeface="Arial"/>
            </a:endParaRPr>
          </a:p>
        </p:txBody>
      </p:sp>
      <p:sp>
        <p:nvSpPr>
          <p:cNvPr id="286" name="Shape 286"/>
          <p:cNvSpPr txBox="1">
            <a:spLocks noGrp="1"/>
          </p:cNvSpPr>
          <p:nvPr>
            <p:ph type="sldNum" idx="12"/>
          </p:nvPr>
        </p:nvSpPr>
        <p:spPr>
          <a:xfrm>
            <a:off x="531812" y="4983087"/>
            <a:ext cx="779700" cy="365100"/>
          </a:xfrm>
          <a:prstGeom prst="rect">
            <a:avLst/>
          </a:prstGeom>
          <a:noFill/>
          <a:ln>
            <a:noFill/>
          </a:ln>
        </p:spPr>
        <p:txBody>
          <a:bodyPr lIns="91425" tIns="45700" rIns="91425" bIns="45700" anchor="ctr" anchorCtr="0">
            <a:noAutofit/>
          </a:bodyPr>
          <a:lstStyle/>
          <a:p>
            <a:pPr marL="0" marR="0" lvl="0" indent="0" algn="r" rtl="0">
              <a:lnSpc>
                <a:spcPct val="100000"/>
              </a:lnSpc>
              <a:spcBef>
                <a:spcPts val="0"/>
              </a:spcBef>
              <a:spcAft>
                <a:spcPts val="0"/>
              </a:spcAft>
              <a:buClr>
                <a:srgbClr val="FEFFFF"/>
              </a:buClr>
              <a:buSzPct val="25000"/>
              <a:buFont typeface="Questrial"/>
              <a:buNone/>
            </a:pPr>
            <a:fld id="{00000000-1234-1234-1234-123412341234}" type="slidenum">
              <a:rPr lang="en-US" sz="2000" b="0" i="0" u="none" strike="noStrike" cap="none">
                <a:solidFill>
                  <a:srgbClr val="FEFFFF"/>
                </a:solidFill>
                <a:latin typeface="Questrial"/>
                <a:ea typeface="Questrial"/>
                <a:cs typeface="Questrial"/>
                <a:sym typeface="Questrial"/>
              </a:rPr>
              <a:t>‹#›</a:t>
            </a:fld>
            <a:endParaRPr lang="en-US" sz="2000" b="0" i="0" u="none" strike="noStrike" cap="none">
              <a:solidFill>
                <a:srgbClr val="FEFFFF"/>
              </a:solidFill>
              <a:latin typeface="Questrial"/>
              <a:ea typeface="Questrial"/>
              <a:cs typeface="Questrial"/>
              <a:sym typeface="Questria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Quote Name Card">
    <p:spTree>
      <p:nvGrpSpPr>
        <p:cNvPr id="1" name="Shape 287"/>
        <p:cNvGrpSpPr/>
        <p:nvPr/>
      </p:nvGrpSpPr>
      <p:grpSpPr>
        <a:xfrm>
          <a:off x="0" y="0"/>
          <a:ext cx="0" cy="0"/>
          <a:chOff x="0" y="0"/>
          <a:chExt cx="0" cy="0"/>
        </a:xfrm>
      </p:grpSpPr>
      <p:sp>
        <p:nvSpPr>
          <p:cNvPr id="288" name="Shape 288"/>
          <p:cNvSpPr txBox="1">
            <a:spLocks noGrp="1"/>
          </p:cNvSpPr>
          <p:nvPr>
            <p:ph type="title"/>
          </p:nvPr>
        </p:nvSpPr>
        <p:spPr>
          <a:xfrm>
            <a:off x="2849949" y="609600"/>
            <a:ext cx="8394000" cy="28956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262626"/>
              </a:buClr>
              <a:buFont typeface="Questrial"/>
              <a:buNone/>
              <a:defRPr sz="4800" b="0" i="0" u="none" strike="noStrike" cap="none">
                <a:solidFill>
                  <a:srgbClr val="262626"/>
                </a:solidFill>
                <a:latin typeface="Questrial"/>
                <a:ea typeface="Questrial"/>
                <a:cs typeface="Questrial"/>
                <a:sym typeface="Questrial"/>
              </a:defRPr>
            </a:lvl1pPr>
            <a:lvl2pPr marL="0" marR="0" lvl="1" indent="0" algn="l" rtl="0">
              <a:spcBef>
                <a:spcPts val="0"/>
              </a:spcBef>
              <a:buClr>
                <a:schemeClr val="dk2"/>
              </a:buClr>
              <a:buFont typeface="Arial"/>
              <a:buNone/>
              <a:defRPr sz="1900" b="0" i="0" u="none" strike="noStrike" cap="none">
                <a:solidFill>
                  <a:schemeClr val="dk2"/>
                </a:solidFill>
              </a:defRPr>
            </a:lvl2pPr>
            <a:lvl3pPr marL="0" marR="0" lvl="2" indent="0" algn="l" rtl="0">
              <a:spcBef>
                <a:spcPts val="0"/>
              </a:spcBef>
              <a:buClr>
                <a:schemeClr val="dk2"/>
              </a:buClr>
              <a:buFont typeface="Arial"/>
              <a:buNone/>
              <a:defRPr sz="1900" b="0" i="0" u="none" strike="noStrike" cap="none">
                <a:solidFill>
                  <a:schemeClr val="dk2"/>
                </a:solidFill>
              </a:defRPr>
            </a:lvl3pPr>
            <a:lvl4pPr marL="0" marR="0" lvl="3" indent="0" algn="l" rtl="0">
              <a:spcBef>
                <a:spcPts val="0"/>
              </a:spcBef>
              <a:buClr>
                <a:schemeClr val="dk2"/>
              </a:buClr>
              <a:buFont typeface="Arial"/>
              <a:buNone/>
              <a:defRPr sz="1900" b="0" i="0" u="none" strike="noStrike" cap="none">
                <a:solidFill>
                  <a:schemeClr val="dk2"/>
                </a:solidFill>
              </a:defRPr>
            </a:lvl4pPr>
            <a:lvl5pPr marL="0" marR="0" lvl="4" indent="0" algn="l" rtl="0">
              <a:spcBef>
                <a:spcPts val="0"/>
              </a:spcBef>
              <a:buClr>
                <a:schemeClr val="dk2"/>
              </a:buClr>
              <a:buFont typeface="Arial"/>
              <a:buNone/>
              <a:defRPr sz="1900" b="0" i="0" u="none" strike="noStrike" cap="none">
                <a:solidFill>
                  <a:schemeClr val="dk2"/>
                </a:solidFill>
              </a:defRPr>
            </a:lvl5pPr>
            <a:lvl6pPr marL="0" marR="0" lvl="5" indent="0" algn="l" rtl="0">
              <a:spcBef>
                <a:spcPts val="0"/>
              </a:spcBef>
              <a:buClr>
                <a:schemeClr val="dk2"/>
              </a:buClr>
              <a:buFont typeface="Arial"/>
              <a:buNone/>
              <a:defRPr sz="1900" b="0" i="0" u="none" strike="noStrike" cap="none">
                <a:solidFill>
                  <a:schemeClr val="dk2"/>
                </a:solidFill>
              </a:defRPr>
            </a:lvl6pPr>
            <a:lvl7pPr marL="0" marR="0" lvl="6" indent="0" algn="l" rtl="0">
              <a:spcBef>
                <a:spcPts val="0"/>
              </a:spcBef>
              <a:buClr>
                <a:schemeClr val="dk2"/>
              </a:buClr>
              <a:buFont typeface="Arial"/>
              <a:buNone/>
              <a:defRPr sz="1900" b="0" i="0" u="none" strike="noStrike" cap="none">
                <a:solidFill>
                  <a:schemeClr val="dk2"/>
                </a:solidFill>
              </a:defRPr>
            </a:lvl7pPr>
            <a:lvl8pPr marL="0" marR="0" lvl="7" indent="0" algn="l" rtl="0">
              <a:spcBef>
                <a:spcPts val="0"/>
              </a:spcBef>
              <a:buClr>
                <a:schemeClr val="dk2"/>
              </a:buClr>
              <a:buFont typeface="Arial"/>
              <a:buNone/>
              <a:defRPr sz="1900" b="0" i="0" u="none" strike="noStrike" cap="none">
                <a:solidFill>
                  <a:schemeClr val="dk2"/>
                </a:solidFill>
              </a:defRPr>
            </a:lvl8pPr>
            <a:lvl9pPr marL="0" marR="0" lvl="8" indent="0" algn="l" rtl="0">
              <a:spcBef>
                <a:spcPts val="0"/>
              </a:spcBef>
              <a:buClr>
                <a:schemeClr val="dk2"/>
              </a:buClr>
              <a:buFont typeface="Arial"/>
              <a:buNone/>
              <a:defRPr sz="1900" b="0" i="0" u="none" strike="noStrike" cap="none">
                <a:solidFill>
                  <a:schemeClr val="dk2"/>
                </a:solidFill>
              </a:defRPr>
            </a:lvl9pPr>
          </a:lstStyle>
          <a:p>
            <a:endParaRPr/>
          </a:p>
        </p:txBody>
      </p:sp>
      <p:sp>
        <p:nvSpPr>
          <p:cNvPr id="289" name="Shape 289"/>
          <p:cNvSpPr txBox="1">
            <a:spLocks noGrp="1"/>
          </p:cNvSpPr>
          <p:nvPr>
            <p:ph type="body" idx="1"/>
          </p:nvPr>
        </p:nvSpPr>
        <p:spPr>
          <a:xfrm>
            <a:off x="2589210" y="4343400"/>
            <a:ext cx="8915700" cy="837900"/>
          </a:xfrm>
          <a:prstGeom prst="rect">
            <a:avLst/>
          </a:prstGeom>
          <a:noFill/>
          <a:ln>
            <a:noFill/>
          </a:ln>
        </p:spPr>
        <p:txBody>
          <a:bodyPr lIns="91425" tIns="91425" rIns="91425" bIns="91425" anchor="b" anchorCtr="0"/>
          <a:lstStyle>
            <a:lvl1pPr marL="0" marR="0" lvl="0" indent="0" algn="l" rtl="0">
              <a:lnSpc>
                <a:spcPct val="100000"/>
              </a:lnSpc>
              <a:spcBef>
                <a:spcPts val="1100"/>
              </a:spcBef>
              <a:spcAft>
                <a:spcPts val="0"/>
              </a:spcAft>
              <a:buClr>
                <a:schemeClr val="accent1"/>
              </a:buClr>
              <a:buFont typeface="Noto Sans Symbols"/>
              <a:buNone/>
              <a:defRPr sz="2400" b="0" i="0" u="none" strike="noStrike" cap="none">
                <a:solidFill>
                  <a:schemeClr val="accent1"/>
                </a:solidFill>
                <a:latin typeface="Questrial"/>
                <a:ea typeface="Questrial"/>
                <a:cs typeface="Questrial"/>
                <a:sym typeface="Questrial"/>
              </a:defRPr>
            </a:lvl1pPr>
            <a:lvl2pPr marL="457200" marR="0" lvl="1" indent="0" algn="l" rtl="0">
              <a:lnSpc>
                <a:spcPct val="100000"/>
              </a:lnSpc>
              <a:spcBef>
                <a:spcPts val="1100"/>
              </a:spcBef>
              <a:spcAft>
                <a:spcPts val="0"/>
              </a:spcAft>
              <a:buClr>
                <a:schemeClr val="accent1"/>
              </a:buClr>
              <a:buFont typeface="Noto Sans Symbols"/>
              <a:buNone/>
              <a:defRPr sz="1600" b="0" i="0" u="none" strike="noStrike" cap="none">
                <a:solidFill>
                  <a:srgbClr val="3F3F3F"/>
                </a:solidFill>
                <a:latin typeface="Questrial"/>
                <a:ea typeface="Questrial"/>
                <a:cs typeface="Questrial"/>
                <a:sym typeface="Questrial"/>
              </a:defRPr>
            </a:lvl2pPr>
            <a:lvl3pPr marL="914400" marR="0" lvl="2" indent="0" algn="l" rtl="0">
              <a:lnSpc>
                <a:spcPct val="100000"/>
              </a:lnSpc>
              <a:spcBef>
                <a:spcPts val="1100"/>
              </a:spcBef>
              <a:spcAft>
                <a:spcPts val="0"/>
              </a:spcAft>
              <a:buClr>
                <a:schemeClr val="accent1"/>
              </a:buClr>
              <a:buFont typeface="Noto Sans Symbols"/>
              <a:buNone/>
              <a:defRPr sz="1500" b="0" i="0" u="none" strike="noStrike" cap="none">
                <a:solidFill>
                  <a:srgbClr val="3F3F3F"/>
                </a:solidFill>
                <a:latin typeface="Questrial"/>
                <a:ea typeface="Questrial"/>
                <a:cs typeface="Questrial"/>
                <a:sym typeface="Questrial"/>
              </a:defRPr>
            </a:lvl3pPr>
            <a:lvl4pPr marL="1371600" marR="0" lvl="3" indent="0" algn="l" rtl="0">
              <a:lnSpc>
                <a:spcPct val="100000"/>
              </a:lnSpc>
              <a:spcBef>
                <a:spcPts val="1100"/>
              </a:spcBef>
              <a:spcAft>
                <a:spcPts val="0"/>
              </a:spcAft>
              <a:buClr>
                <a:schemeClr val="accent1"/>
              </a:buClr>
              <a:buFont typeface="Noto Sans Symbols"/>
              <a:buNone/>
              <a:defRPr sz="1200" b="0" i="0" u="none" strike="noStrike" cap="none">
                <a:solidFill>
                  <a:srgbClr val="3F3F3F"/>
                </a:solidFill>
                <a:latin typeface="Questrial"/>
                <a:ea typeface="Questrial"/>
                <a:cs typeface="Questrial"/>
                <a:sym typeface="Questrial"/>
              </a:defRPr>
            </a:lvl4pPr>
            <a:lvl5pPr marL="1828800" marR="0" lvl="4" indent="0" algn="l" rtl="0">
              <a:lnSpc>
                <a:spcPct val="100000"/>
              </a:lnSpc>
              <a:spcBef>
                <a:spcPts val="1100"/>
              </a:spcBef>
              <a:spcAft>
                <a:spcPts val="0"/>
              </a:spcAft>
              <a:buClr>
                <a:schemeClr val="accent1"/>
              </a:buClr>
              <a:buFont typeface="Noto Sans Symbols"/>
              <a:buNone/>
              <a:defRPr sz="1200" b="0" i="0" u="none" strike="noStrike" cap="none">
                <a:solidFill>
                  <a:srgbClr val="3F3F3F"/>
                </a:solidFill>
                <a:latin typeface="Questrial"/>
                <a:ea typeface="Questrial"/>
                <a:cs typeface="Questrial"/>
                <a:sym typeface="Questrial"/>
              </a:defRPr>
            </a:lvl5pPr>
            <a:lvl6pPr marL="2527300" marR="0" lvl="5" indent="-88900" algn="l" rtl="0">
              <a:lnSpc>
                <a:spcPct val="100000"/>
              </a:lnSpc>
              <a:spcBef>
                <a:spcPts val="1100"/>
              </a:spcBef>
              <a:spcAft>
                <a:spcPts val="0"/>
              </a:spcAft>
              <a:buClr>
                <a:schemeClr val="accent1"/>
              </a:buClr>
              <a:buSzPct val="100000"/>
              <a:buFont typeface="Noto Sans Symbols"/>
              <a:buChar char="•"/>
              <a:defRPr sz="1200" b="0" i="0" u="none" strike="noStrike" cap="none">
                <a:solidFill>
                  <a:srgbClr val="3F3F3F"/>
                </a:solidFill>
                <a:latin typeface="Questrial"/>
                <a:ea typeface="Questrial"/>
                <a:cs typeface="Questrial"/>
                <a:sym typeface="Questrial"/>
              </a:defRPr>
            </a:lvl6pPr>
            <a:lvl7pPr marL="2984500" marR="0" lvl="6" indent="-88900" algn="l" rtl="0">
              <a:lnSpc>
                <a:spcPct val="100000"/>
              </a:lnSpc>
              <a:spcBef>
                <a:spcPts val="1100"/>
              </a:spcBef>
              <a:spcAft>
                <a:spcPts val="0"/>
              </a:spcAft>
              <a:buClr>
                <a:schemeClr val="accent1"/>
              </a:buClr>
              <a:buSzPct val="100000"/>
              <a:buFont typeface="Noto Sans Symbols"/>
              <a:buChar char="•"/>
              <a:defRPr sz="1200" b="0" i="0" u="none" strike="noStrike" cap="none">
                <a:solidFill>
                  <a:srgbClr val="3F3F3F"/>
                </a:solidFill>
                <a:latin typeface="Questrial"/>
                <a:ea typeface="Questrial"/>
                <a:cs typeface="Questrial"/>
                <a:sym typeface="Questrial"/>
              </a:defRPr>
            </a:lvl7pPr>
            <a:lvl8pPr marL="3441700" marR="0" lvl="7" indent="-88900" algn="l" rtl="0">
              <a:lnSpc>
                <a:spcPct val="100000"/>
              </a:lnSpc>
              <a:spcBef>
                <a:spcPts val="1100"/>
              </a:spcBef>
              <a:spcAft>
                <a:spcPts val="0"/>
              </a:spcAft>
              <a:buClr>
                <a:schemeClr val="accent1"/>
              </a:buClr>
              <a:buSzPct val="100000"/>
              <a:buFont typeface="Noto Sans Symbols"/>
              <a:buChar char="•"/>
              <a:defRPr sz="1200" b="0" i="0" u="none" strike="noStrike" cap="none">
                <a:solidFill>
                  <a:srgbClr val="3F3F3F"/>
                </a:solidFill>
                <a:latin typeface="Questrial"/>
                <a:ea typeface="Questrial"/>
                <a:cs typeface="Questrial"/>
                <a:sym typeface="Questrial"/>
              </a:defRPr>
            </a:lvl8pPr>
            <a:lvl9pPr marL="3898900" marR="0" lvl="8" indent="-88900" algn="l" rtl="0">
              <a:lnSpc>
                <a:spcPct val="100000"/>
              </a:lnSpc>
              <a:spcBef>
                <a:spcPts val="1100"/>
              </a:spcBef>
              <a:spcAft>
                <a:spcPts val="0"/>
              </a:spcAft>
              <a:buClr>
                <a:schemeClr val="accent1"/>
              </a:buClr>
              <a:buSzPct val="100000"/>
              <a:buFont typeface="Noto Sans Symbols"/>
              <a:buChar char="•"/>
              <a:defRPr sz="1200" b="0" i="0" u="none" strike="noStrike" cap="none">
                <a:solidFill>
                  <a:srgbClr val="3F3F3F"/>
                </a:solidFill>
                <a:latin typeface="Questrial"/>
                <a:ea typeface="Questrial"/>
                <a:cs typeface="Questrial"/>
                <a:sym typeface="Questrial"/>
              </a:defRPr>
            </a:lvl9pPr>
          </a:lstStyle>
          <a:p>
            <a:endParaRPr/>
          </a:p>
        </p:txBody>
      </p:sp>
      <p:sp>
        <p:nvSpPr>
          <p:cNvPr id="290" name="Shape 290"/>
          <p:cNvSpPr txBox="1">
            <a:spLocks noGrp="1"/>
          </p:cNvSpPr>
          <p:nvPr>
            <p:ph type="body" idx="2"/>
          </p:nvPr>
        </p:nvSpPr>
        <p:spPr>
          <a:xfrm>
            <a:off x="2589213" y="5181600"/>
            <a:ext cx="8915700" cy="729600"/>
          </a:xfrm>
          <a:prstGeom prst="rect">
            <a:avLst/>
          </a:prstGeom>
          <a:noFill/>
          <a:ln>
            <a:noFill/>
          </a:ln>
        </p:spPr>
        <p:txBody>
          <a:bodyPr lIns="91425" tIns="91425" rIns="91425" bIns="91425" anchor="t" anchorCtr="0"/>
          <a:lstStyle>
            <a:lvl1pPr marL="342900" marR="0" lvl="0" indent="-342900" algn="l" rtl="0">
              <a:lnSpc>
                <a:spcPct val="100000"/>
              </a:lnSpc>
              <a:spcBef>
                <a:spcPts val="1100"/>
              </a:spcBef>
              <a:spcAft>
                <a:spcPts val="0"/>
              </a:spcAft>
              <a:buClr>
                <a:schemeClr val="accent1"/>
              </a:buClr>
              <a:buFont typeface="Noto Sans Symbols"/>
              <a:buNone/>
              <a:defRPr sz="1900" b="0" i="0" u="none" strike="noStrike" cap="none">
                <a:solidFill>
                  <a:srgbClr val="595959"/>
                </a:solidFill>
                <a:latin typeface="Questrial"/>
                <a:ea typeface="Questrial"/>
                <a:cs typeface="Questrial"/>
                <a:sym typeface="Questrial"/>
              </a:defRPr>
            </a:lvl1pPr>
            <a:lvl2pPr marL="749300" marR="0" lvl="1" indent="-88900" algn="l" rtl="0">
              <a:lnSpc>
                <a:spcPct val="100000"/>
              </a:lnSpc>
              <a:spcBef>
                <a:spcPts val="1100"/>
              </a:spcBef>
              <a:spcAft>
                <a:spcPts val="0"/>
              </a:spcAft>
              <a:buClr>
                <a:schemeClr val="accent1"/>
              </a:buClr>
              <a:buSzPct val="100000"/>
              <a:buFont typeface="Noto Sans Symbols"/>
              <a:buChar char="•"/>
              <a:defRPr sz="1600" b="0" i="0" u="none" strike="noStrike" cap="none">
                <a:solidFill>
                  <a:srgbClr val="3F3F3F"/>
                </a:solidFill>
                <a:latin typeface="Questrial"/>
                <a:ea typeface="Questrial"/>
                <a:cs typeface="Questrial"/>
                <a:sym typeface="Questrial"/>
              </a:defRPr>
            </a:lvl2pPr>
            <a:lvl3pPr marL="1155700" marR="0" lvl="2" indent="-50800" algn="l" rtl="0">
              <a:lnSpc>
                <a:spcPct val="100000"/>
              </a:lnSpc>
              <a:spcBef>
                <a:spcPts val="1100"/>
              </a:spcBef>
              <a:spcAft>
                <a:spcPts val="0"/>
              </a:spcAft>
              <a:buClr>
                <a:schemeClr val="accent1"/>
              </a:buClr>
              <a:buSzPct val="100000"/>
              <a:buFont typeface="Noto Sans Symbols"/>
              <a:buChar char="•"/>
              <a:defRPr sz="1500" b="0" i="0" u="none" strike="noStrike" cap="none">
                <a:solidFill>
                  <a:srgbClr val="3F3F3F"/>
                </a:solidFill>
                <a:latin typeface="Questrial"/>
                <a:ea typeface="Questrial"/>
                <a:cs typeface="Questrial"/>
                <a:sym typeface="Questrial"/>
              </a:defRPr>
            </a:lvl3pPr>
            <a:lvl4pPr marL="1612900" marR="0" lvl="3" indent="-88900" algn="l" rtl="0">
              <a:lnSpc>
                <a:spcPct val="100000"/>
              </a:lnSpc>
              <a:spcBef>
                <a:spcPts val="1100"/>
              </a:spcBef>
              <a:spcAft>
                <a:spcPts val="0"/>
              </a:spcAft>
              <a:buClr>
                <a:schemeClr val="accent1"/>
              </a:buClr>
              <a:buSzPct val="100000"/>
              <a:buFont typeface="Noto Sans Symbols"/>
              <a:buChar char="•"/>
              <a:defRPr sz="1200" b="0" i="0" u="none" strike="noStrike" cap="none">
                <a:solidFill>
                  <a:srgbClr val="3F3F3F"/>
                </a:solidFill>
                <a:latin typeface="Questrial"/>
                <a:ea typeface="Questrial"/>
                <a:cs typeface="Questrial"/>
                <a:sym typeface="Questrial"/>
              </a:defRPr>
            </a:lvl4pPr>
            <a:lvl5pPr marL="2070100" marR="0" lvl="4" indent="-88900" algn="l" rtl="0">
              <a:lnSpc>
                <a:spcPct val="100000"/>
              </a:lnSpc>
              <a:spcBef>
                <a:spcPts val="1100"/>
              </a:spcBef>
              <a:spcAft>
                <a:spcPts val="0"/>
              </a:spcAft>
              <a:buClr>
                <a:schemeClr val="accent1"/>
              </a:buClr>
              <a:buSzPct val="100000"/>
              <a:buFont typeface="Noto Sans Symbols"/>
              <a:buChar char="•"/>
              <a:defRPr sz="1200" b="0" i="0" u="none" strike="noStrike" cap="none">
                <a:solidFill>
                  <a:srgbClr val="3F3F3F"/>
                </a:solidFill>
                <a:latin typeface="Questrial"/>
                <a:ea typeface="Questrial"/>
                <a:cs typeface="Questrial"/>
                <a:sym typeface="Questrial"/>
              </a:defRPr>
            </a:lvl5pPr>
            <a:lvl6pPr marL="2527300" marR="0" lvl="5" indent="-88900" algn="l" rtl="0">
              <a:lnSpc>
                <a:spcPct val="100000"/>
              </a:lnSpc>
              <a:spcBef>
                <a:spcPts val="1100"/>
              </a:spcBef>
              <a:spcAft>
                <a:spcPts val="0"/>
              </a:spcAft>
              <a:buClr>
                <a:schemeClr val="accent1"/>
              </a:buClr>
              <a:buSzPct val="100000"/>
              <a:buFont typeface="Noto Sans Symbols"/>
              <a:buChar char="•"/>
              <a:defRPr sz="1200" b="0" i="0" u="none" strike="noStrike" cap="none">
                <a:solidFill>
                  <a:srgbClr val="3F3F3F"/>
                </a:solidFill>
                <a:latin typeface="Questrial"/>
                <a:ea typeface="Questrial"/>
                <a:cs typeface="Questrial"/>
                <a:sym typeface="Questrial"/>
              </a:defRPr>
            </a:lvl6pPr>
            <a:lvl7pPr marL="2984500" marR="0" lvl="6" indent="-88900" algn="l" rtl="0">
              <a:lnSpc>
                <a:spcPct val="100000"/>
              </a:lnSpc>
              <a:spcBef>
                <a:spcPts val="1100"/>
              </a:spcBef>
              <a:spcAft>
                <a:spcPts val="0"/>
              </a:spcAft>
              <a:buClr>
                <a:schemeClr val="accent1"/>
              </a:buClr>
              <a:buSzPct val="100000"/>
              <a:buFont typeface="Noto Sans Symbols"/>
              <a:buChar char="•"/>
              <a:defRPr sz="1200" b="0" i="0" u="none" strike="noStrike" cap="none">
                <a:solidFill>
                  <a:srgbClr val="3F3F3F"/>
                </a:solidFill>
                <a:latin typeface="Questrial"/>
                <a:ea typeface="Questrial"/>
                <a:cs typeface="Questrial"/>
                <a:sym typeface="Questrial"/>
              </a:defRPr>
            </a:lvl7pPr>
            <a:lvl8pPr marL="3441700" marR="0" lvl="7" indent="-88900" algn="l" rtl="0">
              <a:lnSpc>
                <a:spcPct val="100000"/>
              </a:lnSpc>
              <a:spcBef>
                <a:spcPts val="1100"/>
              </a:spcBef>
              <a:spcAft>
                <a:spcPts val="0"/>
              </a:spcAft>
              <a:buClr>
                <a:schemeClr val="accent1"/>
              </a:buClr>
              <a:buSzPct val="100000"/>
              <a:buFont typeface="Noto Sans Symbols"/>
              <a:buChar char="•"/>
              <a:defRPr sz="1200" b="0" i="0" u="none" strike="noStrike" cap="none">
                <a:solidFill>
                  <a:srgbClr val="3F3F3F"/>
                </a:solidFill>
                <a:latin typeface="Questrial"/>
                <a:ea typeface="Questrial"/>
                <a:cs typeface="Questrial"/>
                <a:sym typeface="Questrial"/>
              </a:defRPr>
            </a:lvl8pPr>
            <a:lvl9pPr marL="3898900" marR="0" lvl="8" indent="-88900" algn="l" rtl="0">
              <a:lnSpc>
                <a:spcPct val="100000"/>
              </a:lnSpc>
              <a:spcBef>
                <a:spcPts val="1100"/>
              </a:spcBef>
              <a:spcAft>
                <a:spcPts val="0"/>
              </a:spcAft>
              <a:buClr>
                <a:schemeClr val="accent1"/>
              </a:buClr>
              <a:buSzPct val="100000"/>
              <a:buFont typeface="Noto Sans Symbols"/>
              <a:buChar char="•"/>
              <a:defRPr sz="1200" b="0" i="0" u="none" strike="noStrike" cap="none">
                <a:solidFill>
                  <a:srgbClr val="3F3F3F"/>
                </a:solidFill>
                <a:latin typeface="Questrial"/>
                <a:ea typeface="Questrial"/>
                <a:cs typeface="Questrial"/>
                <a:sym typeface="Questrial"/>
              </a:defRPr>
            </a:lvl9pPr>
          </a:lstStyle>
          <a:p>
            <a:endParaRPr/>
          </a:p>
        </p:txBody>
      </p:sp>
      <p:sp>
        <p:nvSpPr>
          <p:cNvPr id="291" name="Shape 291"/>
          <p:cNvSpPr txBox="1">
            <a:spLocks noGrp="1"/>
          </p:cNvSpPr>
          <p:nvPr>
            <p:ph type="dt" idx="10"/>
          </p:nvPr>
        </p:nvSpPr>
        <p:spPr>
          <a:xfrm>
            <a:off x="10361610" y="6130437"/>
            <a:ext cx="1146300" cy="370500"/>
          </a:xfrm>
          <a:prstGeom prst="rect">
            <a:avLst/>
          </a:prstGeom>
          <a:noFill/>
          <a:ln>
            <a:noFill/>
          </a:ln>
        </p:spPr>
        <p:txBody>
          <a:bodyPr lIns="91425" tIns="91425" rIns="91425" bIns="91425" anchor="ctr" anchorCtr="0"/>
          <a:lstStyle>
            <a:lvl1pPr marL="0" marR="0" lvl="0" indent="0" algn="r" rtl="0">
              <a:lnSpc>
                <a:spcPct val="100000"/>
              </a:lnSpc>
              <a:spcBef>
                <a:spcPts val="0"/>
              </a:spcBef>
              <a:spcAft>
                <a:spcPts val="0"/>
              </a:spcAft>
              <a:buClr>
                <a:srgbClr val="888888"/>
              </a:buClr>
              <a:buFont typeface="Questrial"/>
              <a:buNone/>
              <a:defRPr sz="900" b="0" i="0" u="none" strike="noStrike" cap="none">
                <a:solidFill>
                  <a:srgbClr val="888888"/>
                </a:solidFill>
                <a:latin typeface="Questrial"/>
                <a:ea typeface="Questrial"/>
                <a:cs typeface="Questrial"/>
                <a:sym typeface="Questrial"/>
              </a:defRPr>
            </a:lvl1pPr>
            <a:lvl2pPr marL="457200" marR="0" lvl="1"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2pPr>
            <a:lvl3pPr marL="914400" marR="0" lvl="2"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3pPr>
            <a:lvl4pPr marL="1371600" marR="0" lvl="3"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4pPr>
            <a:lvl5pPr marL="1828800" marR="0" lvl="4"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5pPr>
            <a:lvl6pPr marL="2286000" marR="0" lvl="5"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6pPr>
            <a:lvl7pPr marL="2743200" marR="0" lvl="6"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7pPr>
            <a:lvl8pPr marL="3200400" marR="0" lvl="7"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8pPr>
            <a:lvl9pPr marL="3657600" marR="0" lvl="8"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9pPr>
          </a:lstStyle>
          <a:p>
            <a:endParaRPr/>
          </a:p>
        </p:txBody>
      </p:sp>
      <p:sp>
        <p:nvSpPr>
          <p:cNvPr id="292" name="Shape 292"/>
          <p:cNvSpPr txBox="1">
            <a:spLocks noGrp="1"/>
          </p:cNvSpPr>
          <p:nvPr>
            <p:ph type="ftr" idx="11"/>
          </p:nvPr>
        </p:nvSpPr>
        <p:spPr>
          <a:xfrm>
            <a:off x="2589210" y="6135807"/>
            <a:ext cx="7620000" cy="3651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888888"/>
              </a:buClr>
              <a:buFont typeface="Questrial"/>
              <a:buNone/>
              <a:defRPr sz="900" b="0" i="0" u="none" strike="noStrike" cap="none">
                <a:solidFill>
                  <a:srgbClr val="888888"/>
                </a:solidFill>
                <a:latin typeface="Questrial"/>
                <a:ea typeface="Questrial"/>
                <a:cs typeface="Questrial"/>
                <a:sym typeface="Questrial"/>
              </a:defRPr>
            </a:lvl1pPr>
            <a:lvl2pPr marL="457200" marR="0" lvl="1"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2pPr>
            <a:lvl3pPr marL="914400" marR="0" lvl="2"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3pPr>
            <a:lvl4pPr marL="1371600" marR="0" lvl="3"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4pPr>
            <a:lvl5pPr marL="1828800" marR="0" lvl="4"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5pPr>
            <a:lvl6pPr marL="2286000" marR="0" lvl="5"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6pPr>
            <a:lvl7pPr marL="2743200" marR="0" lvl="6"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7pPr>
            <a:lvl8pPr marL="3200400" marR="0" lvl="7"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8pPr>
            <a:lvl9pPr marL="3657600" marR="0" lvl="8"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9pPr>
          </a:lstStyle>
          <a:p>
            <a:endParaRPr/>
          </a:p>
        </p:txBody>
      </p:sp>
      <p:sp>
        <p:nvSpPr>
          <p:cNvPr id="293" name="Shape 293"/>
          <p:cNvSpPr/>
          <p:nvPr/>
        </p:nvSpPr>
        <p:spPr>
          <a:xfrm rot="10800000" flipH="1">
            <a:off x="-4188" y="4911721"/>
            <a:ext cx="1588500" cy="507300"/>
          </a:xfrm>
          <a:custGeom>
            <a:avLst/>
            <a:gdLst/>
            <a:ahLst/>
            <a:cxnLst/>
            <a:rect l="0" t="0" r="0" b="0"/>
            <a:pathLst>
              <a:path w="120000" h="120000" extrusionOk="0">
                <a:moveTo>
                  <a:pt x="120000" y="56412"/>
                </a:moveTo>
                <a:lnTo>
                  <a:pt x="102703" y="2256"/>
                </a:lnTo>
                <a:cubicBezTo>
                  <a:pt x="102586" y="1872"/>
                  <a:pt x="102443" y="1512"/>
                  <a:pt x="102326" y="1128"/>
                </a:cubicBezTo>
                <a:cubicBezTo>
                  <a:pt x="101976" y="0"/>
                  <a:pt x="101613" y="0"/>
                  <a:pt x="101250" y="0"/>
                </a:cubicBezTo>
                <a:lnTo>
                  <a:pt x="94398" y="0"/>
                </a:lnTo>
                <a:lnTo>
                  <a:pt x="0" y="840"/>
                </a:lnTo>
                <a:cubicBezTo>
                  <a:pt x="103" y="40560"/>
                  <a:pt x="220" y="80280"/>
                  <a:pt x="324" y="120000"/>
                </a:cubicBezTo>
                <a:lnTo>
                  <a:pt x="94398" y="119592"/>
                </a:lnTo>
                <a:lnTo>
                  <a:pt x="101250" y="119592"/>
                </a:lnTo>
                <a:cubicBezTo>
                  <a:pt x="101613" y="119592"/>
                  <a:pt x="101976" y="118464"/>
                  <a:pt x="102326" y="118464"/>
                </a:cubicBezTo>
                <a:cubicBezTo>
                  <a:pt x="102326" y="117336"/>
                  <a:pt x="102703" y="117336"/>
                  <a:pt x="102703" y="117336"/>
                </a:cubicBezTo>
                <a:lnTo>
                  <a:pt x="120000" y="63180"/>
                </a:lnTo>
                <a:cubicBezTo>
                  <a:pt x="120713" y="60924"/>
                  <a:pt x="120713" y="58668"/>
                  <a:pt x="120000" y="56412"/>
                </a:cubicBezTo>
                <a:close/>
              </a:path>
            </a:pathLst>
          </a:custGeom>
          <a:solidFill>
            <a:schemeClr val="accent1"/>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500" b="0" i="0" u="none" strike="noStrike" cap="none">
              <a:solidFill>
                <a:srgbClr val="000000"/>
              </a:solidFill>
              <a:latin typeface="Arial"/>
              <a:ea typeface="Arial"/>
              <a:cs typeface="Arial"/>
              <a:sym typeface="Arial"/>
            </a:endParaRPr>
          </a:p>
        </p:txBody>
      </p:sp>
      <p:sp>
        <p:nvSpPr>
          <p:cNvPr id="294" name="Shape 294"/>
          <p:cNvSpPr txBox="1">
            <a:spLocks noGrp="1"/>
          </p:cNvSpPr>
          <p:nvPr>
            <p:ph type="sldNum" idx="12"/>
          </p:nvPr>
        </p:nvSpPr>
        <p:spPr>
          <a:xfrm>
            <a:off x="531812" y="4983087"/>
            <a:ext cx="779700" cy="365100"/>
          </a:xfrm>
          <a:prstGeom prst="rect">
            <a:avLst/>
          </a:prstGeom>
          <a:noFill/>
          <a:ln>
            <a:noFill/>
          </a:ln>
        </p:spPr>
        <p:txBody>
          <a:bodyPr lIns="91425" tIns="45700" rIns="91425" bIns="45700" anchor="ctr" anchorCtr="0">
            <a:noAutofit/>
          </a:bodyPr>
          <a:lstStyle/>
          <a:p>
            <a:pPr marL="0" marR="0" lvl="0" indent="0" algn="r" rtl="0">
              <a:lnSpc>
                <a:spcPct val="100000"/>
              </a:lnSpc>
              <a:spcBef>
                <a:spcPts val="0"/>
              </a:spcBef>
              <a:spcAft>
                <a:spcPts val="0"/>
              </a:spcAft>
              <a:buClr>
                <a:srgbClr val="FEFFFF"/>
              </a:buClr>
              <a:buSzPct val="25000"/>
              <a:buFont typeface="Questrial"/>
              <a:buNone/>
            </a:pPr>
            <a:fld id="{00000000-1234-1234-1234-123412341234}" type="slidenum">
              <a:rPr lang="en-US" sz="2000" b="0" i="0" u="none" strike="noStrike" cap="none">
                <a:solidFill>
                  <a:srgbClr val="FEFFFF"/>
                </a:solidFill>
                <a:latin typeface="Questrial"/>
                <a:ea typeface="Questrial"/>
                <a:cs typeface="Questrial"/>
                <a:sym typeface="Questrial"/>
              </a:rPr>
              <a:t>‹#›</a:t>
            </a:fld>
            <a:endParaRPr lang="en-US" sz="2000" b="0" i="0" u="none" strike="noStrike" cap="none">
              <a:solidFill>
                <a:srgbClr val="FEFFFF"/>
              </a:solidFill>
              <a:latin typeface="Questrial"/>
              <a:ea typeface="Questrial"/>
              <a:cs typeface="Questrial"/>
              <a:sym typeface="Questrial"/>
            </a:endParaRPr>
          </a:p>
        </p:txBody>
      </p:sp>
      <p:sp>
        <p:nvSpPr>
          <p:cNvPr id="295" name="Shape 295"/>
          <p:cNvSpPr txBox="1"/>
          <p:nvPr/>
        </p:nvSpPr>
        <p:spPr>
          <a:xfrm>
            <a:off x="2467650" y="648004"/>
            <a:ext cx="609600" cy="584700"/>
          </a:xfrm>
          <a:prstGeom prst="rect">
            <a:avLst/>
          </a:prstGeom>
          <a:no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accent1"/>
              </a:buClr>
              <a:buSzPct val="25000"/>
              <a:buFont typeface="Arial"/>
              <a:buNone/>
            </a:pPr>
            <a:r>
              <a:rPr lang="en-US" sz="8000" b="0" i="0" u="none" strike="noStrike" cap="none">
                <a:solidFill>
                  <a:schemeClr val="accent1"/>
                </a:solidFill>
                <a:latin typeface="Arial"/>
                <a:ea typeface="Arial"/>
                <a:cs typeface="Arial"/>
                <a:sym typeface="Arial"/>
              </a:rPr>
              <a:t>“</a:t>
            </a:r>
          </a:p>
        </p:txBody>
      </p:sp>
      <p:sp>
        <p:nvSpPr>
          <p:cNvPr id="296" name="Shape 296"/>
          <p:cNvSpPr txBox="1"/>
          <p:nvPr/>
        </p:nvSpPr>
        <p:spPr>
          <a:xfrm>
            <a:off x="11114852" y="2905306"/>
            <a:ext cx="609600" cy="584700"/>
          </a:xfrm>
          <a:prstGeom prst="rect">
            <a:avLst/>
          </a:prstGeom>
          <a:no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accent1"/>
              </a:buClr>
              <a:buSzPct val="25000"/>
              <a:buFont typeface="Arial"/>
              <a:buNone/>
            </a:pPr>
            <a:r>
              <a:rPr lang="en-US" sz="8000" b="0" i="0" u="none" strike="noStrike" cap="none">
                <a:solidFill>
                  <a:schemeClr val="accent1"/>
                </a:solidFill>
                <a:latin typeface="Arial"/>
                <a:ea typeface="Arial"/>
                <a:cs typeface="Arial"/>
                <a:sym typeface="Arial"/>
              </a:rPr>
              <a:t>”</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56"/>
        <p:cNvGrpSpPr/>
        <p:nvPr/>
      </p:nvGrpSpPr>
      <p:grpSpPr>
        <a:xfrm>
          <a:off x="0" y="0"/>
          <a:ext cx="0" cy="0"/>
          <a:chOff x="0" y="0"/>
          <a:chExt cx="0" cy="0"/>
        </a:xfrm>
      </p:grpSpPr>
      <p:sp>
        <p:nvSpPr>
          <p:cNvPr id="57" name="Shape 57"/>
          <p:cNvSpPr txBox="1">
            <a:spLocks noGrp="1"/>
          </p:cNvSpPr>
          <p:nvPr>
            <p:ph type="title"/>
          </p:nvPr>
        </p:nvSpPr>
        <p:spPr>
          <a:xfrm>
            <a:off x="2589210" y="2058750"/>
            <a:ext cx="8915398" cy="14688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262626"/>
              </a:buClr>
              <a:buFont typeface="Questrial"/>
              <a:buNone/>
              <a:defRPr sz="4000" b="0" i="0" u="none" strike="noStrike" cap="none">
                <a:solidFill>
                  <a:srgbClr val="262626"/>
                </a:solidFill>
                <a:latin typeface="Questrial"/>
                <a:ea typeface="Questrial"/>
                <a:cs typeface="Questrial"/>
                <a:sym typeface="Questrial"/>
              </a:defRPr>
            </a:lvl1pPr>
            <a:lvl2pPr marL="0" marR="0" lvl="1" indent="0" algn="l" rtl="0">
              <a:spcBef>
                <a:spcPts val="0"/>
              </a:spcBef>
              <a:buClr>
                <a:schemeClr val="dk2"/>
              </a:buClr>
              <a:buFont typeface="Arial"/>
              <a:buNone/>
              <a:defRPr sz="1800" b="0" i="0" u="none" strike="noStrike" cap="none">
                <a:solidFill>
                  <a:schemeClr val="dk2"/>
                </a:solidFill>
              </a:defRPr>
            </a:lvl2pPr>
            <a:lvl3pPr marL="0" marR="0" lvl="2" indent="0" algn="l" rtl="0">
              <a:spcBef>
                <a:spcPts val="0"/>
              </a:spcBef>
              <a:buClr>
                <a:schemeClr val="dk2"/>
              </a:buClr>
              <a:buFont typeface="Arial"/>
              <a:buNone/>
              <a:defRPr sz="1800" b="0" i="0" u="none" strike="noStrike" cap="none">
                <a:solidFill>
                  <a:schemeClr val="dk2"/>
                </a:solidFill>
              </a:defRPr>
            </a:lvl3pPr>
            <a:lvl4pPr marL="0" marR="0" lvl="3" indent="0" algn="l" rtl="0">
              <a:spcBef>
                <a:spcPts val="0"/>
              </a:spcBef>
              <a:buClr>
                <a:schemeClr val="dk2"/>
              </a:buClr>
              <a:buFont typeface="Arial"/>
              <a:buNone/>
              <a:defRPr sz="1800" b="0" i="0" u="none" strike="noStrike" cap="none">
                <a:solidFill>
                  <a:schemeClr val="dk2"/>
                </a:solidFill>
              </a:defRPr>
            </a:lvl4pPr>
            <a:lvl5pPr marL="0" marR="0" lvl="4" indent="0" algn="l" rtl="0">
              <a:spcBef>
                <a:spcPts val="0"/>
              </a:spcBef>
              <a:buClr>
                <a:schemeClr val="dk2"/>
              </a:buClr>
              <a:buFont typeface="Arial"/>
              <a:buNone/>
              <a:defRPr sz="1800" b="0" i="0" u="none" strike="noStrike" cap="none">
                <a:solidFill>
                  <a:schemeClr val="dk2"/>
                </a:solidFill>
              </a:defRPr>
            </a:lvl5pPr>
            <a:lvl6pPr marL="0" marR="0" lvl="5" indent="0" algn="l" rtl="0">
              <a:spcBef>
                <a:spcPts val="0"/>
              </a:spcBef>
              <a:buClr>
                <a:schemeClr val="dk2"/>
              </a:buClr>
              <a:buFont typeface="Arial"/>
              <a:buNone/>
              <a:defRPr sz="1800" b="0" i="0" u="none" strike="noStrike" cap="none">
                <a:solidFill>
                  <a:schemeClr val="dk2"/>
                </a:solidFill>
              </a:defRPr>
            </a:lvl6pPr>
            <a:lvl7pPr marL="0" marR="0" lvl="6" indent="0" algn="l" rtl="0">
              <a:spcBef>
                <a:spcPts val="0"/>
              </a:spcBef>
              <a:buClr>
                <a:schemeClr val="dk2"/>
              </a:buClr>
              <a:buFont typeface="Arial"/>
              <a:buNone/>
              <a:defRPr sz="1800" b="0" i="0" u="none" strike="noStrike" cap="none">
                <a:solidFill>
                  <a:schemeClr val="dk2"/>
                </a:solidFill>
              </a:defRPr>
            </a:lvl7pPr>
            <a:lvl8pPr marL="0" marR="0" lvl="7" indent="0" algn="l" rtl="0">
              <a:spcBef>
                <a:spcPts val="0"/>
              </a:spcBef>
              <a:buClr>
                <a:schemeClr val="dk2"/>
              </a:buClr>
              <a:buFont typeface="Arial"/>
              <a:buNone/>
              <a:defRPr sz="1800" b="0" i="0" u="none" strike="noStrike" cap="none">
                <a:solidFill>
                  <a:schemeClr val="dk2"/>
                </a:solidFill>
              </a:defRPr>
            </a:lvl8pPr>
            <a:lvl9pPr marL="0" marR="0" lvl="8" indent="0" algn="l" rtl="0">
              <a:spcBef>
                <a:spcPts val="0"/>
              </a:spcBef>
              <a:buClr>
                <a:schemeClr val="dk2"/>
              </a:buClr>
              <a:buFont typeface="Arial"/>
              <a:buNone/>
              <a:defRPr sz="1800" b="0" i="0" u="none" strike="noStrike" cap="none">
                <a:solidFill>
                  <a:schemeClr val="dk2"/>
                </a:solidFill>
              </a:defRPr>
            </a:lvl9pPr>
          </a:lstStyle>
          <a:p>
            <a:endParaRPr/>
          </a:p>
        </p:txBody>
      </p:sp>
      <p:sp>
        <p:nvSpPr>
          <p:cNvPr id="58" name="Shape 58"/>
          <p:cNvSpPr txBox="1">
            <a:spLocks noGrp="1"/>
          </p:cNvSpPr>
          <p:nvPr>
            <p:ph type="body" idx="1"/>
          </p:nvPr>
        </p:nvSpPr>
        <p:spPr>
          <a:xfrm>
            <a:off x="2589210" y="3530128"/>
            <a:ext cx="8915398" cy="860399"/>
          </a:xfrm>
          <a:prstGeom prst="rect">
            <a:avLst/>
          </a:prstGeom>
          <a:noFill/>
          <a:ln>
            <a:noFill/>
          </a:ln>
        </p:spPr>
        <p:txBody>
          <a:bodyPr lIns="91425" tIns="91425" rIns="91425" bIns="91425" anchor="t" anchorCtr="0"/>
          <a:lstStyle>
            <a:lvl1pPr marL="0" marR="0" lvl="0" indent="0" algn="l" rtl="0">
              <a:lnSpc>
                <a:spcPct val="100000"/>
              </a:lnSpc>
              <a:spcBef>
                <a:spcPts val="1000"/>
              </a:spcBef>
              <a:spcAft>
                <a:spcPts val="0"/>
              </a:spcAft>
              <a:buClr>
                <a:schemeClr val="accent1"/>
              </a:buClr>
              <a:buFont typeface="Noto Sans Symbols"/>
              <a:buNone/>
              <a:defRPr sz="2000" b="0" i="0" u="none" strike="noStrike" cap="none">
                <a:solidFill>
                  <a:srgbClr val="595959"/>
                </a:solidFill>
                <a:latin typeface="Questrial"/>
                <a:ea typeface="Questrial"/>
                <a:cs typeface="Questrial"/>
                <a:sym typeface="Questrial"/>
              </a:defRPr>
            </a:lvl1pPr>
            <a:lvl2pPr marL="457200" marR="0" lvl="1" indent="0" algn="l" rtl="0">
              <a:lnSpc>
                <a:spcPct val="100000"/>
              </a:lnSpc>
              <a:spcBef>
                <a:spcPts val="1000"/>
              </a:spcBef>
              <a:spcAft>
                <a:spcPts val="0"/>
              </a:spcAft>
              <a:buClr>
                <a:schemeClr val="accent1"/>
              </a:buClr>
              <a:buFont typeface="Noto Sans Symbols"/>
              <a:buNone/>
              <a:defRPr sz="1800" b="0" i="0" u="none" strike="noStrike" cap="none">
                <a:solidFill>
                  <a:srgbClr val="888888"/>
                </a:solidFill>
                <a:latin typeface="Questrial"/>
                <a:ea typeface="Questrial"/>
                <a:cs typeface="Questrial"/>
                <a:sym typeface="Questrial"/>
              </a:defRPr>
            </a:lvl2pPr>
            <a:lvl3pPr marL="914400" marR="0" lvl="2" indent="0" algn="l" rtl="0">
              <a:lnSpc>
                <a:spcPct val="100000"/>
              </a:lnSpc>
              <a:spcBef>
                <a:spcPts val="1000"/>
              </a:spcBef>
              <a:spcAft>
                <a:spcPts val="0"/>
              </a:spcAft>
              <a:buClr>
                <a:schemeClr val="accent1"/>
              </a:buClr>
              <a:buFont typeface="Noto Sans Symbols"/>
              <a:buNone/>
              <a:defRPr sz="1600" b="0" i="0" u="none" strike="noStrike" cap="none">
                <a:solidFill>
                  <a:srgbClr val="888888"/>
                </a:solidFill>
                <a:latin typeface="Questrial"/>
                <a:ea typeface="Questrial"/>
                <a:cs typeface="Questrial"/>
                <a:sym typeface="Questrial"/>
              </a:defRPr>
            </a:lvl3pPr>
            <a:lvl4pPr marL="1371600" marR="0" lvl="3" indent="0" algn="l" rtl="0">
              <a:lnSpc>
                <a:spcPct val="100000"/>
              </a:lnSpc>
              <a:spcBef>
                <a:spcPts val="1000"/>
              </a:spcBef>
              <a:spcAft>
                <a:spcPts val="0"/>
              </a:spcAft>
              <a:buClr>
                <a:schemeClr val="accent1"/>
              </a:buClr>
              <a:buFont typeface="Noto Sans Symbols"/>
              <a:buNone/>
              <a:defRPr sz="1400" b="0" i="0" u="none" strike="noStrike" cap="none">
                <a:solidFill>
                  <a:srgbClr val="888888"/>
                </a:solidFill>
                <a:latin typeface="Questrial"/>
                <a:ea typeface="Questrial"/>
                <a:cs typeface="Questrial"/>
                <a:sym typeface="Questrial"/>
              </a:defRPr>
            </a:lvl4pPr>
            <a:lvl5pPr marL="1828800" marR="0" lvl="4" indent="0" algn="l" rtl="0">
              <a:lnSpc>
                <a:spcPct val="100000"/>
              </a:lnSpc>
              <a:spcBef>
                <a:spcPts val="1000"/>
              </a:spcBef>
              <a:spcAft>
                <a:spcPts val="0"/>
              </a:spcAft>
              <a:buClr>
                <a:schemeClr val="accent1"/>
              </a:buClr>
              <a:buFont typeface="Noto Sans Symbols"/>
              <a:buNone/>
              <a:defRPr sz="1400" b="0" i="0" u="none" strike="noStrike" cap="none">
                <a:solidFill>
                  <a:srgbClr val="888888"/>
                </a:solidFill>
                <a:latin typeface="Questrial"/>
                <a:ea typeface="Questrial"/>
                <a:cs typeface="Questrial"/>
                <a:sym typeface="Questrial"/>
              </a:defRPr>
            </a:lvl5pPr>
            <a:lvl6pPr marL="2286000" marR="0" lvl="5" indent="0" algn="l" rtl="0">
              <a:lnSpc>
                <a:spcPct val="100000"/>
              </a:lnSpc>
              <a:spcBef>
                <a:spcPts val="1000"/>
              </a:spcBef>
              <a:spcAft>
                <a:spcPts val="0"/>
              </a:spcAft>
              <a:buClr>
                <a:schemeClr val="accent1"/>
              </a:buClr>
              <a:buFont typeface="Noto Sans Symbols"/>
              <a:buNone/>
              <a:defRPr sz="1400" b="0" i="0" u="none" strike="noStrike" cap="none">
                <a:solidFill>
                  <a:srgbClr val="888888"/>
                </a:solidFill>
                <a:latin typeface="Questrial"/>
                <a:ea typeface="Questrial"/>
                <a:cs typeface="Questrial"/>
                <a:sym typeface="Questrial"/>
              </a:defRPr>
            </a:lvl6pPr>
            <a:lvl7pPr marL="2743200" marR="0" lvl="6" indent="0" algn="l" rtl="0">
              <a:lnSpc>
                <a:spcPct val="100000"/>
              </a:lnSpc>
              <a:spcBef>
                <a:spcPts val="1000"/>
              </a:spcBef>
              <a:spcAft>
                <a:spcPts val="0"/>
              </a:spcAft>
              <a:buClr>
                <a:schemeClr val="accent1"/>
              </a:buClr>
              <a:buFont typeface="Noto Sans Symbols"/>
              <a:buNone/>
              <a:defRPr sz="1400" b="0" i="0" u="none" strike="noStrike" cap="none">
                <a:solidFill>
                  <a:srgbClr val="888888"/>
                </a:solidFill>
                <a:latin typeface="Questrial"/>
                <a:ea typeface="Questrial"/>
                <a:cs typeface="Questrial"/>
                <a:sym typeface="Questrial"/>
              </a:defRPr>
            </a:lvl7pPr>
            <a:lvl8pPr marL="3200400" marR="0" lvl="7" indent="0" algn="l" rtl="0">
              <a:lnSpc>
                <a:spcPct val="100000"/>
              </a:lnSpc>
              <a:spcBef>
                <a:spcPts val="1000"/>
              </a:spcBef>
              <a:spcAft>
                <a:spcPts val="0"/>
              </a:spcAft>
              <a:buClr>
                <a:schemeClr val="accent1"/>
              </a:buClr>
              <a:buFont typeface="Noto Sans Symbols"/>
              <a:buNone/>
              <a:defRPr sz="1400" b="0" i="0" u="none" strike="noStrike" cap="none">
                <a:solidFill>
                  <a:srgbClr val="888888"/>
                </a:solidFill>
                <a:latin typeface="Questrial"/>
                <a:ea typeface="Questrial"/>
                <a:cs typeface="Questrial"/>
                <a:sym typeface="Questrial"/>
              </a:defRPr>
            </a:lvl8pPr>
            <a:lvl9pPr marL="3657600" marR="0" lvl="8" indent="0" algn="l" rtl="0">
              <a:lnSpc>
                <a:spcPct val="100000"/>
              </a:lnSpc>
              <a:spcBef>
                <a:spcPts val="1000"/>
              </a:spcBef>
              <a:spcAft>
                <a:spcPts val="0"/>
              </a:spcAft>
              <a:buClr>
                <a:schemeClr val="accent1"/>
              </a:buClr>
              <a:buFont typeface="Noto Sans Symbols"/>
              <a:buNone/>
              <a:defRPr sz="1400" b="0" i="0" u="none" strike="noStrike" cap="none">
                <a:solidFill>
                  <a:srgbClr val="888888"/>
                </a:solidFill>
                <a:latin typeface="Questrial"/>
                <a:ea typeface="Questrial"/>
                <a:cs typeface="Questrial"/>
                <a:sym typeface="Questrial"/>
              </a:defRPr>
            </a:lvl9pPr>
          </a:lstStyle>
          <a:p>
            <a:endParaRPr/>
          </a:p>
        </p:txBody>
      </p:sp>
      <p:sp>
        <p:nvSpPr>
          <p:cNvPr id="59" name="Shape 59"/>
          <p:cNvSpPr txBox="1">
            <a:spLocks noGrp="1"/>
          </p:cNvSpPr>
          <p:nvPr>
            <p:ph type="dt" idx="10"/>
          </p:nvPr>
        </p:nvSpPr>
        <p:spPr>
          <a:xfrm>
            <a:off x="10361610" y="6130437"/>
            <a:ext cx="1146281" cy="370396"/>
          </a:xfrm>
          <a:prstGeom prst="rect">
            <a:avLst/>
          </a:prstGeom>
          <a:noFill/>
          <a:ln>
            <a:noFill/>
          </a:ln>
        </p:spPr>
        <p:txBody>
          <a:bodyPr lIns="91425" tIns="91425" rIns="91425" bIns="91425" anchor="ctr" anchorCtr="0"/>
          <a:lstStyle>
            <a:lvl1pPr marL="0" marR="0" lvl="0" indent="0" algn="r" rtl="0">
              <a:lnSpc>
                <a:spcPct val="100000"/>
              </a:lnSpc>
              <a:spcBef>
                <a:spcPts val="0"/>
              </a:spcBef>
              <a:spcAft>
                <a:spcPts val="0"/>
              </a:spcAft>
              <a:buClr>
                <a:srgbClr val="888888"/>
              </a:buClr>
              <a:buFont typeface="Questrial"/>
              <a:buNone/>
              <a:defRPr sz="900" b="0" i="0" u="none" strike="noStrike" cap="none">
                <a:solidFill>
                  <a:srgbClr val="888888"/>
                </a:solidFill>
                <a:latin typeface="Questrial"/>
                <a:ea typeface="Questrial"/>
                <a:cs typeface="Questrial"/>
                <a:sym typeface="Questrial"/>
              </a:defRPr>
            </a:lvl1pPr>
            <a:lvl2pPr marL="457200" marR="0" lvl="1"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2pPr>
            <a:lvl3pPr marL="914400" marR="0" lvl="2"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3pPr>
            <a:lvl4pPr marL="1371600" marR="0" lvl="3"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4pPr>
            <a:lvl5pPr marL="1828800" marR="0" lvl="4"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5pPr>
            <a:lvl6pPr marL="2286000" marR="0" lvl="5"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6pPr>
            <a:lvl7pPr marL="2743200" marR="0" lvl="6"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7pPr>
            <a:lvl8pPr marL="3200400" marR="0" lvl="7"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8pPr>
            <a:lvl9pPr marL="3657600" marR="0" lvl="8"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9pPr>
          </a:lstStyle>
          <a:p>
            <a:endParaRPr/>
          </a:p>
        </p:txBody>
      </p:sp>
      <p:sp>
        <p:nvSpPr>
          <p:cNvPr id="60" name="Shape 60"/>
          <p:cNvSpPr txBox="1">
            <a:spLocks noGrp="1"/>
          </p:cNvSpPr>
          <p:nvPr>
            <p:ph type="ftr" idx="11"/>
          </p:nvPr>
        </p:nvSpPr>
        <p:spPr>
          <a:xfrm>
            <a:off x="2589210" y="6135807"/>
            <a:ext cx="7619999" cy="365125"/>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888888"/>
              </a:buClr>
              <a:buFont typeface="Questrial"/>
              <a:buNone/>
              <a:defRPr sz="900" b="0" i="0" u="none" strike="noStrike" cap="none">
                <a:solidFill>
                  <a:srgbClr val="888888"/>
                </a:solidFill>
                <a:latin typeface="Questrial"/>
                <a:ea typeface="Questrial"/>
                <a:cs typeface="Questrial"/>
                <a:sym typeface="Questrial"/>
              </a:defRPr>
            </a:lvl1pPr>
            <a:lvl2pPr marL="457200" marR="0" lvl="1"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2pPr>
            <a:lvl3pPr marL="914400" marR="0" lvl="2"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3pPr>
            <a:lvl4pPr marL="1371600" marR="0" lvl="3"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4pPr>
            <a:lvl5pPr marL="1828800" marR="0" lvl="4"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5pPr>
            <a:lvl6pPr marL="2286000" marR="0" lvl="5"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6pPr>
            <a:lvl7pPr marL="2743200" marR="0" lvl="6"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7pPr>
            <a:lvl8pPr marL="3200400" marR="0" lvl="7"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8pPr>
            <a:lvl9pPr marL="3657600" marR="0" lvl="8"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9pPr>
          </a:lstStyle>
          <a:p>
            <a:endParaRPr/>
          </a:p>
        </p:txBody>
      </p:sp>
      <p:sp>
        <p:nvSpPr>
          <p:cNvPr id="61" name="Shape 61"/>
          <p:cNvSpPr/>
          <p:nvPr/>
        </p:nvSpPr>
        <p:spPr>
          <a:xfrm rot="10800000" flipH="1">
            <a:off x="-4188" y="3178174"/>
            <a:ext cx="1588527" cy="507297"/>
          </a:xfrm>
          <a:custGeom>
            <a:avLst/>
            <a:gdLst/>
            <a:ahLst/>
            <a:cxnLst/>
            <a:rect l="0" t="0" r="0" b="0"/>
            <a:pathLst>
              <a:path w="120000" h="120000" extrusionOk="0">
                <a:moveTo>
                  <a:pt x="120000" y="56412"/>
                </a:moveTo>
                <a:lnTo>
                  <a:pt x="102703" y="2256"/>
                </a:lnTo>
                <a:cubicBezTo>
                  <a:pt x="102586" y="1872"/>
                  <a:pt x="102443" y="1512"/>
                  <a:pt x="102326" y="1128"/>
                </a:cubicBezTo>
                <a:cubicBezTo>
                  <a:pt x="101976" y="0"/>
                  <a:pt x="101613" y="0"/>
                  <a:pt x="101250" y="0"/>
                </a:cubicBezTo>
                <a:lnTo>
                  <a:pt x="94398" y="0"/>
                </a:lnTo>
                <a:lnTo>
                  <a:pt x="0" y="840"/>
                </a:lnTo>
                <a:cubicBezTo>
                  <a:pt x="103" y="40560"/>
                  <a:pt x="220" y="80280"/>
                  <a:pt x="324" y="120000"/>
                </a:cubicBezTo>
                <a:lnTo>
                  <a:pt x="94398" y="119592"/>
                </a:lnTo>
                <a:lnTo>
                  <a:pt x="101250" y="119592"/>
                </a:lnTo>
                <a:cubicBezTo>
                  <a:pt x="101613" y="119592"/>
                  <a:pt x="101976" y="118464"/>
                  <a:pt x="102326" y="118464"/>
                </a:cubicBezTo>
                <a:cubicBezTo>
                  <a:pt x="102326" y="117336"/>
                  <a:pt x="102703" y="117336"/>
                  <a:pt x="102703" y="117336"/>
                </a:cubicBezTo>
                <a:lnTo>
                  <a:pt x="120000" y="63180"/>
                </a:lnTo>
                <a:cubicBezTo>
                  <a:pt x="120713" y="60924"/>
                  <a:pt x="120713" y="58668"/>
                  <a:pt x="120000" y="56412"/>
                </a:cubicBezTo>
                <a:close/>
              </a:path>
            </a:pathLst>
          </a:custGeom>
          <a:solidFill>
            <a:schemeClr val="accent1"/>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62" name="Shape 62"/>
          <p:cNvSpPr txBox="1">
            <a:spLocks noGrp="1"/>
          </p:cNvSpPr>
          <p:nvPr>
            <p:ph type="sldNum" idx="12"/>
          </p:nvPr>
        </p:nvSpPr>
        <p:spPr>
          <a:xfrm>
            <a:off x="531812" y="3244139"/>
            <a:ext cx="779765" cy="365125"/>
          </a:xfrm>
          <a:prstGeom prst="rect">
            <a:avLst/>
          </a:prstGeom>
          <a:noFill/>
          <a:ln>
            <a:noFill/>
          </a:ln>
        </p:spPr>
        <p:txBody>
          <a:bodyPr lIns="91425" tIns="45700" rIns="91425" bIns="45700" anchor="ctr" anchorCtr="0">
            <a:noAutofit/>
          </a:bodyPr>
          <a:lstStyle/>
          <a:p>
            <a:pPr marL="0" marR="0" lvl="0" indent="0" algn="r" rtl="0">
              <a:lnSpc>
                <a:spcPct val="100000"/>
              </a:lnSpc>
              <a:spcBef>
                <a:spcPts val="0"/>
              </a:spcBef>
              <a:spcAft>
                <a:spcPts val="0"/>
              </a:spcAft>
              <a:buClr>
                <a:srgbClr val="FEFFFF"/>
              </a:buClr>
              <a:buSzPct val="25000"/>
              <a:buFont typeface="Questrial"/>
              <a:buNone/>
            </a:pPr>
            <a:fld id="{00000000-1234-1234-1234-123412341234}" type="slidenum">
              <a:rPr lang="en-US" sz="2000" b="0" i="0" u="none" strike="noStrike" cap="none">
                <a:solidFill>
                  <a:srgbClr val="FEFFFF"/>
                </a:solidFill>
                <a:latin typeface="Questrial"/>
                <a:ea typeface="Questrial"/>
                <a:cs typeface="Questrial"/>
                <a:sym typeface="Questrial"/>
              </a:rPr>
              <a:t>‹#›</a:t>
            </a:fld>
            <a:endParaRPr lang="en-US" sz="2000" b="0" i="0" u="none" strike="noStrike" cap="none">
              <a:solidFill>
                <a:srgbClr val="FEFFFF"/>
              </a:solidFill>
              <a:latin typeface="Questrial"/>
              <a:ea typeface="Questrial"/>
              <a:cs typeface="Questrial"/>
              <a:sym typeface="Questria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True or False">
    <p:spTree>
      <p:nvGrpSpPr>
        <p:cNvPr id="1" name="Shape 297"/>
        <p:cNvGrpSpPr/>
        <p:nvPr/>
      </p:nvGrpSpPr>
      <p:grpSpPr>
        <a:xfrm>
          <a:off x="0" y="0"/>
          <a:ext cx="0" cy="0"/>
          <a:chOff x="0" y="0"/>
          <a:chExt cx="0" cy="0"/>
        </a:xfrm>
      </p:grpSpPr>
      <p:sp>
        <p:nvSpPr>
          <p:cNvPr id="298" name="Shape 298"/>
          <p:cNvSpPr txBox="1">
            <a:spLocks noGrp="1"/>
          </p:cNvSpPr>
          <p:nvPr>
            <p:ph type="title"/>
          </p:nvPr>
        </p:nvSpPr>
        <p:spPr>
          <a:xfrm>
            <a:off x="2589210" y="627406"/>
            <a:ext cx="8915100" cy="28800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262626"/>
              </a:buClr>
              <a:buFont typeface="Questrial"/>
              <a:buNone/>
              <a:defRPr sz="4800" b="0" i="0" u="none" strike="noStrike" cap="none">
                <a:solidFill>
                  <a:srgbClr val="262626"/>
                </a:solidFill>
                <a:latin typeface="Questrial"/>
                <a:ea typeface="Questrial"/>
                <a:cs typeface="Questrial"/>
                <a:sym typeface="Questrial"/>
              </a:defRPr>
            </a:lvl1pPr>
            <a:lvl2pPr marL="0" marR="0" lvl="1" indent="0" algn="l" rtl="0">
              <a:spcBef>
                <a:spcPts val="0"/>
              </a:spcBef>
              <a:buClr>
                <a:schemeClr val="dk2"/>
              </a:buClr>
              <a:buFont typeface="Arial"/>
              <a:buNone/>
              <a:defRPr sz="1900" b="0" i="0" u="none" strike="noStrike" cap="none">
                <a:solidFill>
                  <a:schemeClr val="dk2"/>
                </a:solidFill>
              </a:defRPr>
            </a:lvl2pPr>
            <a:lvl3pPr marL="0" marR="0" lvl="2" indent="0" algn="l" rtl="0">
              <a:spcBef>
                <a:spcPts val="0"/>
              </a:spcBef>
              <a:buClr>
                <a:schemeClr val="dk2"/>
              </a:buClr>
              <a:buFont typeface="Arial"/>
              <a:buNone/>
              <a:defRPr sz="1900" b="0" i="0" u="none" strike="noStrike" cap="none">
                <a:solidFill>
                  <a:schemeClr val="dk2"/>
                </a:solidFill>
              </a:defRPr>
            </a:lvl3pPr>
            <a:lvl4pPr marL="0" marR="0" lvl="3" indent="0" algn="l" rtl="0">
              <a:spcBef>
                <a:spcPts val="0"/>
              </a:spcBef>
              <a:buClr>
                <a:schemeClr val="dk2"/>
              </a:buClr>
              <a:buFont typeface="Arial"/>
              <a:buNone/>
              <a:defRPr sz="1900" b="0" i="0" u="none" strike="noStrike" cap="none">
                <a:solidFill>
                  <a:schemeClr val="dk2"/>
                </a:solidFill>
              </a:defRPr>
            </a:lvl4pPr>
            <a:lvl5pPr marL="0" marR="0" lvl="4" indent="0" algn="l" rtl="0">
              <a:spcBef>
                <a:spcPts val="0"/>
              </a:spcBef>
              <a:buClr>
                <a:schemeClr val="dk2"/>
              </a:buClr>
              <a:buFont typeface="Arial"/>
              <a:buNone/>
              <a:defRPr sz="1900" b="0" i="0" u="none" strike="noStrike" cap="none">
                <a:solidFill>
                  <a:schemeClr val="dk2"/>
                </a:solidFill>
              </a:defRPr>
            </a:lvl5pPr>
            <a:lvl6pPr marL="0" marR="0" lvl="5" indent="0" algn="l" rtl="0">
              <a:spcBef>
                <a:spcPts val="0"/>
              </a:spcBef>
              <a:buClr>
                <a:schemeClr val="dk2"/>
              </a:buClr>
              <a:buFont typeface="Arial"/>
              <a:buNone/>
              <a:defRPr sz="1900" b="0" i="0" u="none" strike="noStrike" cap="none">
                <a:solidFill>
                  <a:schemeClr val="dk2"/>
                </a:solidFill>
              </a:defRPr>
            </a:lvl6pPr>
            <a:lvl7pPr marL="0" marR="0" lvl="6" indent="0" algn="l" rtl="0">
              <a:spcBef>
                <a:spcPts val="0"/>
              </a:spcBef>
              <a:buClr>
                <a:schemeClr val="dk2"/>
              </a:buClr>
              <a:buFont typeface="Arial"/>
              <a:buNone/>
              <a:defRPr sz="1900" b="0" i="0" u="none" strike="noStrike" cap="none">
                <a:solidFill>
                  <a:schemeClr val="dk2"/>
                </a:solidFill>
              </a:defRPr>
            </a:lvl7pPr>
            <a:lvl8pPr marL="0" marR="0" lvl="7" indent="0" algn="l" rtl="0">
              <a:spcBef>
                <a:spcPts val="0"/>
              </a:spcBef>
              <a:buClr>
                <a:schemeClr val="dk2"/>
              </a:buClr>
              <a:buFont typeface="Arial"/>
              <a:buNone/>
              <a:defRPr sz="1900" b="0" i="0" u="none" strike="noStrike" cap="none">
                <a:solidFill>
                  <a:schemeClr val="dk2"/>
                </a:solidFill>
              </a:defRPr>
            </a:lvl8pPr>
            <a:lvl9pPr marL="0" marR="0" lvl="8" indent="0" algn="l" rtl="0">
              <a:spcBef>
                <a:spcPts val="0"/>
              </a:spcBef>
              <a:buClr>
                <a:schemeClr val="dk2"/>
              </a:buClr>
              <a:buFont typeface="Arial"/>
              <a:buNone/>
              <a:defRPr sz="1900" b="0" i="0" u="none" strike="noStrike" cap="none">
                <a:solidFill>
                  <a:schemeClr val="dk2"/>
                </a:solidFill>
              </a:defRPr>
            </a:lvl9pPr>
          </a:lstStyle>
          <a:p>
            <a:endParaRPr/>
          </a:p>
        </p:txBody>
      </p:sp>
      <p:sp>
        <p:nvSpPr>
          <p:cNvPr id="299" name="Shape 299"/>
          <p:cNvSpPr txBox="1">
            <a:spLocks noGrp="1"/>
          </p:cNvSpPr>
          <p:nvPr>
            <p:ph type="body" idx="1"/>
          </p:nvPr>
        </p:nvSpPr>
        <p:spPr>
          <a:xfrm>
            <a:off x="2589210" y="4343400"/>
            <a:ext cx="8915700" cy="837900"/>
          </a:xfrm>
          <a:prstGeom prst="rect">
            <a:avLst/>
          </a:prstGeom>
          <a:noFill/>
          <a:ln>
            <a:noFill/>
          </a:ln>
        </p:spPr>
        <p:txBody>
          <a:bodyPr lIns="91425" tIns="91425" rIns="91425" bIns="91425" anchor="b" anchorCtr="0"/>
          <a:lstStyle>
            <a:lvl1pPr marL="0" marR="0" lvl="0" indent="0" algn="l" rtl="0">
              <a:lnSpc>
                <a:spcPct val="100000"/>
              </a:lnSpc>
              <a:spcBef>
                <a:spcPts val="1100"/>
              </a:spcBef>
              <a:spcAft>
                <a:spcPts val="0"/>
              </a:spcAft>
              <a:buClr>
                <a:schemeClr val="accent1"/>
              </a:buClr>
              <a:buFont typeface="Noto Sans Symbols"/>
              <a:buNone/>
              <a:defRPr sz="2400" b="0" i="0" u="none" strike="noStrike" cap="none">
                <a:solidFill>
                  <a:schemeClr val="accent1"/>
                </a:solidFill>
                <a:latin typeface="Questrial"/>
                <a:ea typeface="Questrial"/>
                <a:cs typeface="Questrial"/>
                <a:sym typeface="Questrial"/>
              </a:defRPr>
            </a:lvl1pPr>
            <a:lvl2pPr marL="457200" marR="0" lvl="1" indent="0" algn="l" rtl="0">
              <a:lnSpc>
                <a:spcPct val="100000"/>
              </a:lnSpc>
              <a:spcBef>
                <a:spcPts val="1100"/>
              </a:spcBef>
              <a:spcAft>
                <a:spcPts val="0"/>
              </a:spcAft>
              <a:buClr>
                <a:schemeClr val="accent1"/>
              </a:buClr>
              <a:buFont typeface="Noto Sans Symbols"/>
              <a:buNone/>
              <a:defRPr sz="1600" b="0" i="0" u="none" strike="noStrike" cap="none">
                <a:solidFill>
                  <a:srgbClr val="3F3F3F"/>
                </a:solidFill>
                <a:latin typeface="Questrial"/>
                <a:ea typeface="Questrial"/>
                <a:cs typeface="Questrial"/>
                <a:sym typeface="Questrial"/>
              </a:defRPr>
            </a:lvl2pPr>
            <a:lvl3pPr marL="914400" marR="0" lvl="2" indent="0" algn="l" rtl="0">
              <a:lnSpc>
                <a:spcPct val="100000"/>
              </a:lnSpc>
              <a:spcBef>
                <a:spcPts val="1100"/>
              </a:spcBef>
              <a:spcAft>
                <a:spcPts val="0"/>
              </a:spcAft>
              <a:buClr>
                <a:schemeClr val="accent1"/>
              </a:buClr>
              <a:buFont typeface="Noto Sans Symbols"/>
              <a:buNone/>
              <a:defRPr sz="1500" b="0" i="0" u="none" strike="noStrike" cap="none">
                <a:solidFill>
                  <a:srgbClr val="3F3F3F"/>
                </a:solidFill>
                <a:latin typeface="Questrial"/>
                <a:ea typeface="Questrial"/>
                <a:cs typeface="Questrial"/>
                <a:sym typeface="Questrial"/>
              </a:defRPr>
            </a:lvl3pPr>
            <a:lvl4pPr marL="1371600" marR="0" lvl="3" indent="0" algn="l" rtl="0">
              <a:lnSpc>
                <a:spcPct val="100000"/>
              </a:lnSpc>
              <a:spcBef>
                <a:spcPts val="1100"/>
              </a:spcBef>
              <a:spcAft>
                <a:spcPts val="0"/>
              </a:spcAft>
              <a:buClr>
                <a:schemeClr val="accent1"/>
              </a:buClr>
              <a:buFont typeface="Noto Sans Symbols"/>
              <a:buNone/>
              <a:defRPr sz="1200" b="0" i="0" u="none" strike="noStrike" cap="none">
                <a:solidFill>
                  <a:srgbClr val="3F3F3F"/>
                </a:solidFill>
                <a:latin typeface="Questrial"/>
                <a:ea typeface="Questrial"/>
                <a:cs typeface="Questrial"/>
                <a:sym typeface="Questrial"/>
              </a:defRPr>
            </a:lvl4pPr>
            <a:lvl5pPr marL="1828800" marR="0" lvl="4" indent="0" algn="l" rtl="0">
              <a:lnSpc>
                <a:spcPct val="100000"/>
              </a:lnSpc>
              <a:spcBef>
                <a:spcPts val="1100"/>
              </a:spcBef>
              <a:spcAft>
                <a:spcPts val="0"/>
              </a:spcAft>
              <a:buClr>
                <a:schemeClr val="accent1"/>
              </a:buClr>
              <a:buFont typeface="Noto Sans Symbols"/>
              <a:buNone/>
              <a:defRPr sz="1200" b="0" i="0" u="none" strike="noStrike" cap="none">
                <a:solidFill>
                  <a:srgbClr val="3F3F3F"/>
                </a:solidFill>
                <a:latin typeface="Questrial"/>
                <a:ea typeface="Questrial"/>
                <a:cs typeface="Questrial"/>
                <a:sym typeface="Questrial"/>
              </a:defRPr>
            </a:lvl5pPr>
            <a:lvl6pPr marL="2527300" marR="0" lvl="5" indent="-88900" algn="l" rtl="0">
              <a:lnSpc>
                <a:spcPct val="100000"/>
              </a:lnSpc>
              <a:spcBef>
                <a:spcPts val="1100"/>
              </a:spcBef>
              <a:spcAft>
                <a:spcPts val="0"/>
              </a:spcAft>
              <a:buClr>
                <a:schemeClr val="accent1"/>
              </a:buClr>
              <a:buSzPct val="100000"/>
              <a:buFont typeface="Noto Sans Symbols"/>
              <a:buChar char="•"/>
              <a:defRPr sz="1200" b="0" i="0" u="none" strike="noStrike" cap="none">
                <a:solidFill>
                  <a:srgbClr val="3F3F3F"/>
                </a:solidFill>
                <a:latin typeface="Questrial"/>
                <a:ea typeface="Questrial"/>
                <a:cs typeface="Questrial"/>
                <a:sym typeface="Questrial"/>
              </a:defRPr>
            </a:lvl6pPr>
            <a:lvl7pPr marL="2984500" marR="0" lvl="6" indent="-88900" algn="l" rtl="0">
              <a:lnSpc>
                <a:spcPct val="100000"/>
              </a:lnSpc>
              <a:spcBef>
                <a:spcPts val="1100"/>
              </a:spcBef>
              <a:spcAft>
                <a:spcPts val="0"/>
              </a:spcAft>
              <a:buClr>
                <a:schemeClr val="accent1"/>
              </a:buClr>
              <a:buSzPct val="100000"/>
              <a:buFont typeface="Noto Sans Symbols"/>
              <a:buChar char="•"/>
              <a:defRPr sz="1200" b="0" i="0" u="none" strike="noStrike" cap="none">
                <a:solidFill>
                  <a:srgbClr val="3F3F3F"/>
                </a:solidFill>
                <a:latin typeface="Questrial"/>
                <a:ea typeface="Questrial"/>
                <a:cs typeface="Questrial"/>
                <a:sym typeface="Questrial"/>
              </a:defRPr>
            </a:lvl7pPr>
            <a:lvl8pPr marL="3441700" marR="0" lvl="7" indent="-88900" algn="l" rtl="0">
              <a:lnSpc>
                <a:spcPct val="100000"/>
              </a:lnSpc>
              <a:spcBef>
                <a:spcPts val="1100"/>
              </a:spcBef>
              <a:spcAft>
                <a:spcPts val="0"/>
              </a:spcAft>
              <a:buClr>
                <a:schemeClr val="accent1"/>
              </a:buClr>
              <a:buSzPct val="100000"/>
              <a:buFont typeface="Noto Sans Symbols"/>
              <a:buChar char="•"/>
              <a:defRPr sz="1200" b="0" i="0" u="none" strike="noStrike" cap="none">
                <a:solidFill>
                  <a:srgbClr val="3F3F3F"/>
                </a:solidFill>
                <a:latin typeface="Questrial"/>
                <a:ea typeface="Questrial"/>
                <a:cs typeface="Questrial"/>
                <a:sym typeface="Questrial"/>
              </a:defRPr>
            </a:lvl8pPr>
            <a:lvl9pPr marL="3898900" marR="0" lvl="8" indent="-88900" algn="l" rtl="0">
              <a:lnSpc>
                <a:spcPct val="100000"/>
              </a:lnSpc>
              <a:spcBef>
                <a:spcPts val="1100"/>
              </a:spcBef>
              <a:spcAft>
                <a:spcPts val="0"/>
              </a:spcAft>
              <a:buClr>
                <a:schemeClr val="accent1"/>
              </a:buClr>
              <a:buSzPct val="100000"/>
              <a:buFont typeface="Noto Sans Symbols"/>
              <a:buChar char="•"/>
              <a:defRPr sz="1200" b="0" i="0" u="none" strike="noStrike" cap="none">
                <a:solidFill>
                  <a:srgbClr val="3F3F3F"/>
                </a:solidFill>
                <a:latin typeface="Questrial"/>
                <a:ea typeface="Questrial"/>
                <a:cs typeface="Questrial"/>
                <a:sym typeface="Questrial"/>
              </a:defRPr>
            </a:lvl9pPr>
          </a:lstStyle>
          <a:p>
            <a:endParaRPr/>
          </a:p>
        </p:txBody>
      </p:sp>
      <p:sp>
        <p:nvSpPr>
          <p:cNvPr id="300" name="Shape 300"/>
          <p:cNvSpPr txBox="1">
            <a:spLocks noGrp="1"/>
          </p:cNvSpPr>
          <p:nvPr>
            <p:ph type="body" idx="2"/>
          </p:nvPr>
        </p:nvSpPr>
        <p:spPr>
          <a:xfrm>
            <a:off x="2589213" y="5181600"/>
            <a:ext cx="8915700" cy="729600"/>
          </a:xfrm>
          <a:prstGeom prst="rect">
            <a:avLst/>
          </a:prstGeom>
          <a:noFill/>
          <a:ln>
            <a:noFill/>
          </a:ln>
        </p:spPr>
        <p:txBody>
          <a:bodyPr lIns="91425" tIns="91425" rIns="91425" bIns="91425" anchor="t" anchorCtr="0"/>
          <a:lstStyle>
            <a:lvl1pPr marL="342900" marR="0" lvl="0" indent="-342900" algn="l" rtl="0">
              <a:lnSpc>
                <a:spcPct val="100000"/>
              </a:lnSpc>
              <a:spcBef>
                <a:spcPts val="1100"/>
              </a:spcBef>
              <a:spcAft>
                <a:spcPts val="0"/>
              </a:spcAft>
              <a:buClr>
                <a:schemeClr val="accent1"/>
              </a:buClr>
              <a:buFont typeface="Noto Sans Symbols"/>
              <a:buNone/>
              <a:defRPr sz="1900" b="0" i="0" u="none" strike="noStrike" cap="none">
                <a:solidFill>
                  <a:srgbClr val="595959"/>
                </a:solidFill>
                <a:latin typeface="Questrial"/>
                <a:ea typeface="Questrial"/>
                <a:cs typeface="Questrial"/>
                <a:sym typeface="Questrial"/>
              </a:defRPr>
            </a:lvl1pPr>
            <a:lvl2pPr marL="749300" marR="0" lvl="1" indent="-88900" algn="l" rtl="0">
              <a:lnSpc>
                <a:spcPct val="100000"/>
              </a:lnSpc>
              <a:spcBef>
                <a:spcPts val="1100"/>
              </a:spcBef>
              <a:spcAft>
                <a:spcPts val="0"/>
              </a:spcAft>
              <a:buClr>
                <a:schemeClr val="accent1"/>
              </a:buClr>
              <a:buSzPct val="100000"/>
              <a:buFont typeface="Noto Sans Symbols"/>
              <a:buChar char="•"/>
              <a:defRPr sz="1600" b="0" i="0" u="none" strike="noStrike" cap="none">
                <a:solidFill>
                  <a:srgbClr val="3F3F3F"/>
                </a:solidFill>
                <a:latin typeface="Questrial"/>
                <a:ea typeface="Questrial"/>
                <a:cs typeface="Questrial"/>
                <a:sym typeface="Questrial"/>
              </a:defRPr>
            </a:lvl2pPr>
            <a:lvl3pPr marL="1155700" marR="0" lvl="2" indent="-50800" algn="l" rtl="0">
              <a:lnSpc>
                <a:spcPct val="100000"/>
              </a:lnSpc>
              <a:spcBef>
                <a:spcPts val="1100"/>
              </a:spcBef>
              <a:spcAft>
                <a:spcPts val="0"/>
              </a:spcAft>
              <a:buClr>
                <a:schemeClr val="accent1"/>
              </a:buClr>
              <a:buSzPct val="100000"/>
              <a:buFont typeface="Noto Sans Symbols"/>
              <a:buChar char="•"/>
              <a:defRPr sz="1500" b="0" i="0" u="none" strike="noStrike" cap="none">
                <a:solidFill>
                  <a:srgbClr val="3F3F3F"/>
                </a:solidFill>
                <a:latin typeface="Questrial"/>
                <a:ea typeface="Questrial"/>
                <a:cs typeface="Questrial"/>
                <a:sym typeface="Questrial"/>
              </a:defRPr>
            </a:lvl3pPr>
            <a:lvl4pPr marL="1612900" marR="0" lvl="3" indent="-88900" algn="l" rtl="0">
              <a:lnSpc>
                <a:spcPct val="100000"/>
              </a:lnSpc>
              <a:spcBef>
                <a:spcPts val="1100"/>
              </a:spcBef>
              <a:spcAft>
                <a:spcPts val="0"/>
              </a:spcAft>
              <a:buClr>
                <a:schemeClr val="accent1"/>
              </a:buClr>
              <a:buSzPct val="100000"/>
              <a:buFont typeface="Noto Sans Symbols"/>
              <a:buChar char="•"/>
              <a:defRPr sz="1200" b="0" i="0" u="none" strike="noStrike" cap="none">
                <a:solidFill>
                  <a:srgbClr val="3F3F3F"/>
                </a:solidFill>
                <a:latin typeface="Questrial"/>
                <a:ea typeface="Questrial"/>
                <a:cs typeface="Questrial"/>
                <a:sym typeface="Questrial"/>
              </a:defRPr>
            </a:lvl4pPr>
            <a:lvl5pPr marL="2070100" marR="0" lvl="4" indent="-88900" algn="l" rtl="0">
              <a:lnSpc>
                <a:spcPct val="100000"/>
              </a:lnSpc>
              <a:spcBef>
                <a:spcPts val="1100"/>
              </a:spcBef>
              <a:spcAft>
                <a:spcPts val="0"/>
              </a:spcAft>
              <a:buClr>
                <a:schemeClr val="accent1"/>
              </a:buClr>
              <a:buSzPct val="100000"/>
              <a:buFont typeface="Noto Sans Symbols"/>
              <a:buChar char="•"/>
              <a:defRPr sz="1200" b="0" i="0" u="none" strike="noStrike" cap="none">
                <a:solidFill>
                  <a:srgbClr val="3F3F3F"/>
                </a:solidFill>
                <a:latin typeface="Questrial"/>
                <a:ea typeface="Questrial"/>
                <a:cs typeface="Questrial"/>
                <a:sym typeface="Questrial"/>
              </a:defRPr>
            </a:lvl5pPr>
            <a:lvl6pPr marL="2527300" marR="0" lvl="5" indent="-88900" algn="l" rtl="0">
              <a:lnSpc>
                <a:spcPct val="100000"/>
              </a:lnSpc>
              <a:spcBef>
                <a:spcPts val="1100"/>
              </a:spcBef>
              <a:spcAft>
                <a:spcPts val="0"/>
              </a:spcAft>
              <a:buClr>
                <a:schemeClr val="accent1"/>
              </a:buClr>
              <a:buSzPct val="100000"/>
              <a:buFont typeface="Noto Sans Symbols"/>
              <a:buChar char="•"/>
              <a:defRPr sz="1200" b="0" i="0" u="none" strike="noStrike" cap="none">
                <a:solidFill>
                  <a:srgbClr val="3F3F3F"/>
                </a:solidFill>
                <a:latin typeface="Questrial"/>
                <a:ea typeface="Questrial"/>
                <a:cs typeface="Questrial"/>
                <a:sym typeface="Questrial"/>
              </a:defRPr>
            </a:lvl6pPr>
            <a:lvl7pPr marL="2984500" marR="0" lvl="6" indent="-88900" algn="l" rtl="0">
              <a:lnSpc>
                <a:spcPct val="100000"/>
              </a:lnSpc>
              <a:spcBef>
                <a:spcPts val="1100"/>
              </a:spcBef>
              <a:spcAft>
                <a:spcPts val="0"/>
              </a:spcAft>
              <a:buClr>
                <a:schemeClr val="accent1"/>
              </a:buClr>
              <a:buSzPct val="100000"/>
              <a:buFont typeface="Noto Sans Symbols"/>
              <a:buChar char="•"/>
              <a:defRPr sz="1200" b="0" i="0" u="none" strike="noStrike" cap="none">
                <a:solidFill>
                  <a:srgbClr val="3F3F3F"/>
                </a:solidFill>
                <a:latin typeface="Questrial"/>
                <a:ea typeface="Questrial"/>
                <a:cs typeface="Questrial"/>
                <a:sym typeface="Questrial"/>
              </a:defRPr>
            </a:lvl7pPr>
            <a:lvl8pPr marL="3441700" marR="0" lvl="7" indent="-88900" algn="l" rtl="0">
              <a:lnSpc>
                <a:spcPct val="100000"/>
              </a:lnSpc>
              <a:spcBef>
                <a:spcPts val="1100"/>
              </a:spcBef>
              <a:spcAft>
                <a:spcPts val="0"/>
              </a:spcAft>
              <a:buClr>
                <a:schemeClr val="accent1"/>
              </a:buClr>
              <a:buSzPct val="100000"/>
              <a:buFont typeface="Noto Sans Symbols"/>
              <a:buChar char="•"/>
              <a:defRPr sz="1200" b="0" i="0" u="none" strike="noStrike" cap="none">
                <a:solidFill>
                  <a:srgbClr val="3F3F3F"/>
                </a:solidFill>
                <a:latin typeface="Questrial"/>
                <a:ea typeface="Questrial"/>
                <a:cs typeface="Questrial"/>
                <a:sym typeface="Questrial"/>
              </a:defRPr>
            </a:lvl8pPr>
            <a:lvl9pPr marL="3898900" marR="0" lvl="8" indent="-88900" algn="l" rtl="0">
              <a:lnSpc>
                <a:spcPct val="100000"/>
              </a:lnSpc>
              <a:spcBef>
                <a:spcPts val="1100"/>
              </a:spcBef>
              <a:spcAft>
                <a:spcPts val="0"/>
              </a:spcAft>
              <a:buClr>
                <a:schemeClr val="accent1"/>
              </a:buClr>
              <a:buSzPct val="100000"/>
              <a:buFont typeface="Noto Sans Symbols"/>
              <a:buChar char="•"/>
              <a:defRPr sz="1200" b="0" i="0" u="none" strike="noStrike" cap="none">
                <a:solidFill>
                  <a:srgbClr val="3F3F3F"/>
                </a:solidFill>
                <a:latin typeface="Questrial"/>
                <a:ea typeface="Questrial"/>
                <a:cs typeface="Questrial"/>
                <a:sym typeface="Questrial"/>
              </a:defRPr>
            </a:lvl9pPr>
          </a:lstStyle>
          <a:p>
            <a:endParaRPr/>
          </a:p>
        </p:txBody>
      </p:sp>
      <p:sp>
        <p:nvSpPr>
          <p:cNvPr id="301" name="Shape 301"/>
          <p:cNvSpPr txBox="1">
            <a:spLocks noGrp="1"/>
          </p:cNvSpPr>
          <p:nvPr>
            <p:ph type="dt" idx="10"/>
          </p:nvPr>
        </p:nvSpPr>
        <p:spPr>
          <a:xfrm>
            <a:off x="10361610" y="6130437"/>
            <a:ext cx="1146300" cy="370500"/>
          </a:xfrm>
          <a:prstGeom prst="rect">
            <a:avLst/>
          </a:prstGeom>
          <a:noFill/>
          <a:ln>
            <a:noFill/>
          </a:ln>
        </p:spPr>
        <p:txBody>
          <a:bodyPr lIns="91425" tIns="91425" rIns="91425" bIns="91425" anchor="ctr" anchorCtr="0"/>
          <a:lstStyle>
            <a:lvl1pPr marL="0" marR="0" lvl="0" indent="0" algn="r" rtl="0">
              <a:lnSpc>
                <a:spcPct val="100000"/>
              </a:lnSpc>
              <a:spcBef>
                <a:spcPts val="0"/>
              </a:spcBef>
              <a:spcAft>
                <a:spcPts val="0"/>
              </a:spcAft>
              <a:buClr>
                <a:srgbClr val="888888"/>
              </a:buClr>
              <a:buFont typeface="Questrial"/>
              <a:buNone/>
              <a:defRPr sz="900" b="0" i="0" u="none" strike="noStrike" cap="none">
                <a:solidFill>
                  <a:srgbClr val="888888"/>
                </a:solidFill>
                <a:latin typeface="Questrial"/>
                <a:ea typeface="Questrial"/>
                <a:cs typeface="Questrial"/>
                <a:sym typeface="Questrial"/>
              </a:defRPr>
            </a:lvl1pPr>
            <a:lvl2pPr marL="457200" marR="0" lvl="1"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2pPr>
            <a:lvl3pPr marL="914400" marR="0" lvl="2"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3pPr>
            <a:lvl4pPr marL="1371600" marR="0" lvl="3"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4pPr>
            <a:lvl5pPr marL="1828800" marR="0" lvl="4"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5pPr>
            <a:lvl6pPr marL="2286000" marR="0" lvl="5"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6pPr>
            <a:lvl7pPr marL="2743200" marR="0" lvl="6"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7pPr>
            <a:lvl8pPr marL="3200400" marR="0" lvl="7"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8pPr>
            <a:lvl9pPr marL="3657600" marR="0" lvl="8"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9pPr>
          </a:lstStyle>
          <a:p>
            <a:endParaRPr/>
          </a:p>
        </p:txBody>
      </p:sp>
      <p:sp>
        <p:nvSpPr>
          <p:cNvPr id="302" name="Shape 302"/>
          <p:cNvSpPr txBox="1">
            <a:spLocks noGrp="1"/>
          </p:cNvSpPr>
          <p:nvPr>
            <p:ph type="ftr" idx="11"/>
          </p:nvPr>
        </p:nvSpPr>
        <p:spPr>
          <a:xfrm>
            <a:off x="2589210" y="6135807"/>
            <a:ext cx="7620000" cy="3651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888888"/>
              </a:buClr>
              <a:buFont typeface="Questrial"/>
              <a:buNone/>
              <a:defRPr sz="900" b="0" i="0" u="none" strike="noStrike" cap="none">
                <a:solidFill>
                  <a:srgbClr val="888888"/>
                </a:solidFill>
                <a:latin typeface="Questrial"/>
                <a:ea typeface="Questrial"/>
                <a:cs typeface="Questrial"/>
                <a:sym typeface="Questrial"/>
              </a:defRPr>
            </a:lvl1pPr>
            <a:lvl2pPr marL="457200" marR="0" lvl="1"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2pPr>
            <a:lvl3pPr marL="914400" marR="0" lvl="2"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3pPr>
            <a:lvl4pPr marL="1371600" marR="0" lvl="3"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4pPr>
            <a:lvl5pPr marL="1828800" marR="0" lvl="4"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5pPr>
            <a:lvl6pPr marL="2286000" marR="0" lvl="5"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6pPr>
            <a:lvl7pPr marL="2743200" marR="0" lvl="6"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7pPr>
            <a:lvl8pPr marL="3200400" marR="0" lvl="7"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8pPr>
            <a:lvl9pPr marL="3657600" marR="0" lvl="8"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9pPr>
          </a:lstStyle>
          <a:p>
            <a:endParaRPr/>
          </a:p>
        </p:txBody>
      </p:sp>
      <p:sp>
        <p:nvSpPr>
          <p:cNvPr id="303" name="Shape 303"/>
          <p:cNvSpPr/>
          <p:nvPr/>
        </p:nvSpPr>
        <p:spPr>
          <a:xfrm rot="10800000" flipH="1">
            <a:off x="-4188" y="4911721"/>
            <a:ext cx="1588500" cy="507300"/>
          </a:xfrm>
          <a:custGeom>
            <a:avLst/>
            <a:gdLst/>
            <a:ahLst/>
            <a:cxnLst/>
            <a:rect l="0" t="0" r="0" b="0"/>
            <a:pathLst>
              <a:path w="120000" h="120000" extrusionOk="0">
                <a:moveTo>
                  <a:pt x="120000" y="56412"/>
                </a:moveTo>
                <a:lnTo>
                  <a:pt x="102703" y="2256"/>
                </a:lnTo>
                <a:cubicBezTo>
                  <a:pt x="102586" y="1872"/>
                  <a:pt x="102443" y="1512"/>
                  <a:pt x="102326" y="1128"/>
                </a:cubicBezTo>
                <a:cubicBezTo>
                  <a:pt x="101976" y="0"/>
                  <a:pt x="101613" y="0"/>
                  <a:pt x="101250" y="0"/>
                </a:cubicBezTo>
                <a:lnTo>
                  <a:pt x="94398" y="0"/>
                </a:lnTo>
                <a:lnTo>
                  <a:pt x="0" y="840"/>
                </a:lnTo>
                <a:cubicBezTo>
                  <a:pt x="103" y="40560"/>
                  <a:pt x="220" y="80280"/>
                  <a:pt x="324" y="120000"/>
                </a:cubicBezTo>
                <a:lnTo>
                  <a:pt x="94398" y="119592"/>
                </a:lnTo>
                <a:lnTo>
                  <a:pt x="101250" y="119592"/>
                </a:lnTo>
                <a:cubicBezTo>
                  <a:pt x="101613" y="119592"/>
                  <a:pt x="101976" y="118464"/>
                  <a:pt x="102326" y="118464"/>
                </a:cubicBezTo>
                <a:cubicBezTo>
                  <a:pt x="102326" y="117336"/>
                  <a:pt x="102703" y="117336"/>
                  <a:pt x="102703" y="117336"/>
                </a:cubicBezTo>
                <a:lnTo>
                  <a:pt x="120000" y="63180"/>
                </a:lnTo>
                <a:cubicBezTo>
                  <a:pt x="120713" y="60924"/>
                  <a:pt x="120713" y="58668"/>
                  <a:pt x="120000" y="56412"/>
                </a:cubicBezTo>
                <a:close/>
              </a:path>
            </a:pathLst>
          </a:custGeom>
          <a:solidFill>
            <a:schemeClr val="accent1"/>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500" b="0" i="0" u="none" strike="noStrike" cap="none">
              <a:solidFill>
                <a:srgbClr val="000000"/>
              </a:solidFill>
              <a:latin typeface="Arial"/>
              <a:ea typeface="Arial"/>
              <a:cs typeface="Arial"/>
              <a:sym typeface="Arial"/>
            </a:endParaRPr>
          </a:p>
        </p:txBody>
      </p:sp>
      <p:sp>
        <p:nvSpPr>
          <p:cNvPr id="304" name="Shape 304"/>
          <p:cNvSpPr txBox="1">
            <a:spLocks noGrp="1"/>
          </p:cNvSpPr>
          <p:nvPr>
            <p:ph type="sldNum" idx="12"/>
          </p:nvPr>
        </p:nvSpPr>
        <p:spPr>
          <a:xfrm>
            <a:off x="531812" y="4983087"/>
            <a:ext cx="779700" cy="365100"/>
          </a:xfrm>
          <a:prstGeom prst="rect">
            <a:avLst/>
          </a:prstGeom>
          <a:noFill/>
          <a:ln>
            <a:noFill/>
          </a:ln>
        </p:spPr>
        <p:txBody>
          <a:bodyPr lIns="91425" tIns="45700" rIns="91425" bIns="45700" anchor="ctr" anchorCtr="0">
            <a:noAutofit/>
          </a:bodyPr>
          <a:lstStyle/>
          <a:p>
            <a:pPr marL="0" marR="0" lvl="0" indent="0" algn="r" rtl="0">
              <a:lnSpc>
                <a:spcPct val="100000"/>
              </a:lnSpc>
              <a:spcBef>
                <a:spcPts val="0"/>
              </a:spcBef>
              <a:spcAft>
                <a:spcPts val="0"/>
              </a:spcAft>
              <a:buClr>
                <a:srgbClr val="FEFFFF"/>
              </a:buClr>
              <a:buSzPct val="25000"/>
              <a:buFont typeface="Questrial"/>
              <a:buNone/>
            </a:pPr>
            <a:fld id="{00000000-1234-1234-1234-123412341234}" type="slidenum">
              <a:rPr lang="en-US" sz="2000" b="0" i="0" u="none" strike="noStrike" cap="none">
                <a:solidFill>
                  <a:srgbClr val="FEFFFF"/>
                </a:solidFill>
                <a:latin typeface="Questrial"/>
                <a:ea typeface="Questrial"/>
                <a:cs typeface="Questrial"/>
                <a:sym typeface="Questrial"/>
              </a:rPr>
              <a:t>‹#›</a:t>
            </a:fld>
            <a:endParaRPr lang="en-US" sz="2000" b="0" i="0" u="none" strike="noStrike" cap="none">
              <a:solidFill>
                <a:srgbClr val="FEFFFF"/>
              </a:solidFill>
              <a:latin typeface="Questrial"/>
              <a:ea typeface="Questrial"/>
              <a:cs typeface="Questrial"/>
              <a:sym typeface="Questria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vertTx">
  <p:cSld name="Title and Vertical Text">
    <p:spTree>
      <p:nvGrpSpPr>
        <p:cNvPr id="1" name="Shape 305"/>
        <p:cNvGrpSpPr/>
        <p:nvPr/>
      </p:nvGrpSpPr>
      <p:grpSpPr>
        <a:xfrm>
          <a:off x="0" y="0"/>
          <a:ext cx="0" cy="0"/>
          <a:chOff x="0" y="0"/>
          <a:chExt cx="0" cy="0"/>
        </a:xfrm>
      </p:grpSpPr>
      <p:sp>
        <p:nvSpPr>
          <p:cNvPr id="306" name="Shape 306"/>
          <p:cNvSpPr txBox="1">
            <a:spLocks noGrp="1"/>
          </p:cNvSpPr>
          <p:nvPr>
            <p:ph type="title"/>
          </p:nvPr>
        </p:nvSpPr>
        <p:spPr>
          <a:xfrm>
            <a:off x="2592924" y="624110"/>
            <a:ext cx="8911500" cy="1280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262626"/>
              </a:buClr>
              <a:buFont typeface="Questrial"/>
              <a:buNone/>
              <a:defRPr sz="3600" b="0" i="0" u="none" strike="noStrike" cap="none">
                <a:solidFill>
                  <a:srgbClr val="262626"/>
                </a:solidFill>
                <a:latin typeface="Questrial"/>
                <a:ea typeface="Questrial"/>
                <a:cs typeface="Questrial"/>
                <a:sym typeface="Questrial"/>
              </a:defRPr>
            </a:lvl1pPr>
            <a:lvl2pPr marL="0" marR="0" lvl="1" indent="0" algn="l" rtl="0">
              <a:spcBef>
                <a:spcPts val="0"/>
              </a:spcBef>
              <a:buClr>
                <a:schemeClr val="dk2"/>
              </a:buClr>
              <a:buFont typeface="Arial"/>
              <a:buNone/>
              <a:defRPr sz="1900" b="0" i="0" u="none" strike="noStrike" cap="none">
                <a:solidFill>
                  <a:schemeClr val="dk2"/>
                </a:solidFill>
              </a:defRPr>
            </a:lvl2pPr>
            <a:lvl3pPr marL="0" marR="0" lvl="2" indent="0" algn="l" rtl="0">
              <a:spcBef>
                <a:spcPts val="0"/>
              </a:spcBef>
              <a:buClr>
                <a:schemeClr val="dk2"/>
              </a:buClr>
              <a:buFont typeface="Arial"/>
              <a:buNone/>
              <a:defRPr sz="1900" b="0" i="0" u="none" strike="noStrike" cap="none">
                <a:solidFill>
                  <a:schemeClr val="dk2"/>
                </a:solidFill>
              </a:defRPr>
            </a:lvl3pPr>
            <a:lvl4pPr marL="0" marR="0" lvl="3" indent="0" algn="l" rtl="0">
              <a:spcBef>
                <a:spcPts val="0"/>
              </a:spcBef>
              <a:buClr>
                <a:schemeClr val="dk2"/>
              </a:buClr>
              <a:buFont typeface="Arial"/>
              <a:buNone/>
              <a:defRPr sz="1900" b="0" i="0" u="none" strike="noStrike" cap="none">
                <a:solidFill>
                  <a:schemeClr val="dk2"/>
                </a:solidFill>
              </a:defRPr>
            </a:lvl4pPr>
            <a:lvl5pPr marL="0" marR="0" lvl="4" indent="0" algn="l" rtl="0">
              <a:spcBef>
                <a:spcPts val="0"/>
              </a:spcBef>
              <a:buClr>
                <a:schemeClr val="dk2"/>
              </a:buClr>
              <a:buFont typeface="Arial"/>
              <a:buNone/>
              <a:defRPr sz="1900" b="0" i="0" u="none" strike="noStrike" cap="none">
                <a:solidFill>
                  <a:schemeClr val="dk2"/>
                </a:solidFill>
              </a:defRPr>
            </a:lvl5pPr>
            <a:lvl6pPr marL="0" marR="0" lvl="5" indent="0" algn="l" rtl="0">
              <a:spcBef>
                <a:spcPts val="0"/>
              </a:spcBef>
              <a:buClr>
                <a:schemeClr val="dk2"/>
              </a:buClr>
              <a:buFont typeface="Arial"/>
              <a:buNone/>
              <a:defRPr sz="1900" b="0" i="0" u="none" strike="noStrike" cap="none">
                <a:solidFill>
                  <a:schemeClr val="dk2"/>
                </a:solidFill>
              </a:defRPr>
            </a:lvl6pPr>
            <a:lvl7pPr marL="0" marR="0" lvl="6" indent="0" algn="l" rtl="0">
              <a:spcBef>
                <a:spcPts val="0"/>
              </a:spcBef>
              <a:buClr>
                <a:schemeClr val="dk2"/>
              </a:buClr>
              <a:buFont typeface="Arial"/>
              <a:buNone/>
              <a:defRPr sz="1900" b="0" i="0" u="none" strike="noStrike" cap="none">
                <a:solidFill>
                  <a:schemeClr val="dk2"/>
                </a:solidFill>
              </a:defRPr>
            </a:lvl7pPr>
            <a:lvl8pPr marL="0" marR="0" lvl="7" indent="0" algn="l" rtl="0">
              <a:spcBef>
                <a:spcPts val="0"/>
              </a:spcBef>
              <a:buClr>
                <a:schemeClr val="dk2"/>
              </a:buClr>
              <a:buFont typeface="Arial"/>
              <a:buNone/>
              <a:defRPr sz="1900" b="0" i="0" u="none" strike="noStrike" cap="none">
                <a:solidFill>
                  <a:schemeClr val="dk2"/>
                </a:solidFill>
              </a:defRPr>
            </a:lvl8pPr>
            <a:lvl9pPr marL="0" marR="0" lvl="8" indent="0" algn="l" rtl="0">
              <a:spcBef>
                <a:spcPts val="0"/>
              </a:spcBef>
              <a:buClr>
                <a:schemeClr val="dk2"/>
              </a:buClr>
              <a:buFont typeface="Arial"/>
              <a:buNone/>
              <a:defRPr sz="1900" b="0" i="0" u="none" strike="noStrike" cap="none">
                <a:solidFill>
                  <a:schemeClr val="dk2"/>
                </a:solidFill>
              </a:defRPr>
            </a:lvl9pPr>
          </a:lstStyle>
          <a:p>
            <a:endParaRPr/>
          </a:p>
        </p:txBody>
      </p:sp>
      <p:sp>
        <p:nvSpPr>
          <p:cNvPr id="307" name="Shape 307"/>
          <p:cNvSpPr txBox="1">
            <a:spLocks noGrp="1"/>
          </p:cNvSpPr>
          <p:nvPr>
            <p:ph type="body" idx="1"/>
          </p:nvPr>
        </p:nvSpPr>
        <p:spPr>
          <a:xfrm rot="5400000">
            <a:off x="5103510" y="-381000"/>
            <a:ext cx="3886500" cy="8915700"/>
          </a:xfrm>
          <a:prstGeom prst="rect">
            <a:avLst/>
          </a:prstGeom>
          <a:noFill/>
          <a:ln>
            <a:noFill/>
          </a:ln>
        </p:spPr>
        <p:txBody>
          <a:bodyPr lIns="91425" tIns="91425" rIns="91425" bIns="91425" anchor="t" anchorCtr="0"/>
          <a:lstStyle>
            <a:lvl1pPr marL="342900" marR="0" lvl="0" indent="-101600" algn="l" rtl="0">
              <a:lnSpc>
                <a:spcPct val="100000"/>
              </a:lnSpc>
              <a:spcBef>
                <a:spcPts val="1100"/>
              </a:spcBef>
              <a:spcAft>
                <a:spcPts val="0"/>
              </a:spcAft>
              <a:buClr>
                <a:schemeClr val="accent1"/>
              </a:buClr>
              <a:buSzPct val="100000"/>
              <a:buFont typeface="Noto Sans Symbols"/>
              <a:buChar char="•"/>
              <a:defRPr sz="1900" b="0" i="0" u="none" strike="noStrike" cap="none">
                <a:solidFill>
                  <a:srgbClr val="3F3F3F"/>
                </a:solidFill>
                <a:latin typeface="Questrial"/>
                <a:ea typeface="Questrial"/>
                <a:cs typeface="Questrial"/>
                <a:sym typeface="Questrial"/>
              </a:defRPr>
            </a:lvl1pPr>
            <a:lvl2pPr marL="749300" marR="0" lvl="1" indent="-88900" algn="l" rtl="0">
              <a:lnSpc>
                <a:spcPct val="100000"/>
              </a:lnSpc>
              <a:spcBef>
                <a:spcPts val="1100"/>
              </a:spcBef>
              <a:spcAft>
                <a:spcPts val="0"/>
              </a:spcAft>
              <a:buClr>
                <a:schemeClr val="accent1"/>
              </a:buClr>
              <a:buSzPct val="100000"/>
              <a:buFont typeface="Noto Sans Symbols"/>
              <a:buChar char="•"/>
              <a:defRPr sz="1600" b="0" i="0" u="none" strike="noStrike" cap="none">
                <a:solidFill>
                  <a:srgbClr val="3F3F3F"/>
                </a:solidFill>
                <a:latin typeface="Questrial"/>
                <a:ea typeface="Questrial"/>
                <a:cs typeface="Questrial"/>
                <a:sym typeface="Questrial"/>
              </a:defRPr>
            </a:lvl2pPr>
            <a:lvl3pPr marL="1155700" marR="0" lvl="2" indent="-50800" algn="l" rtl="0">
              <a:lnSpc>
                <a:spcPct val="100000"/>
              </a:lnSpc>
              <a:spcBef>
                <a:spcPts val="1100"/>
              </a:spcBef>
              <a:spcAft>
                <a:spcPts val="0"/>
              </a:spcAft>
              <a:buClr>
                <a:schemeClr val="accent1"/>
              </a:buClr>
              <a:buSzPct val="100000"/>
              <a:buFont typeface="Noto Sans Symbols"/>
              <a:buChar char="•"/>
              <a:defRPr sz="1500" b="0" i="0" u="none" strike="noStrike" cap="none">
                <a:solidFill>
                  <a:srgbClr val="3F3F3F"/>
                </a:solidFill>
                <a:latin typeface="Questrial"/>
                <a:ea typeface="Questrial"/>
                <a:cs typeface="Questrial"/>
                <a:sym typeface="Questrial"/>
              </a:defRPr>
            </a:lvl3pPr>
            <a:lvl4pPr marL="1612900" marR="0" lvl="3" indent="-88900" algn="l" rtl="0">
              <a:lnSpc>
                <a:spcPct val="100000"/>
              </a:lnSpc>
              <a:spcBef>
                <a:spcPts val="1100"/>
              </a:spcBef>
              <a:spcAft>
                <a:spcPts val="0"/>
              </a:spcAft>
              <a:buClr>
                <a:schemeClr val="accent1"/>
              </a:buClr>
              <a:buSzPct val="100000"/>
              <a:buFont typeface="Noto Sans Symbols"/>
              <a:buChar char="•"/>
              <a:defRPr sz="1200" b="0" i="0" u="none" strike="noStrike" cap="none">
                <a:solidFill>
                  <a:srgbClr val="3F3F3F"/>
                </a:solidFill>
                <a:latin typeface="Questrial"/>
                <a:ea typeface="Questrial"/>
                <a:cs typeface="Questrial"/>
                <a:sym typeface="Questrial"/>
              </a:defRPr>
            </a:lvl4pPr>
            <a:lvl5pPr marL="2070100" marR="0" lvl="4" indent="-88900" algn="l" rtl="0">
              <a:lnSpc>
                <a:spcPct val="100000"/>
              </a:lnSpc>
              <a:spcBef>
                <a:spcPts val="1100"/>
              </a:spcBef>
              <a:spcAft>
                <a:spcPts val="0"/>
              </a:spcAft>
              <a:buClr>
                <a:schemeClr val="accent1"/>
              </a:buClr>
              <a:buSzPct val="100000"/>
              <a:buFont typeface="Noto Sans Symbols"/>
              <a:buChar char="•"/>
              <a:defRPr sz="1200" b="0" i="0" u="none" strike="noStrike" cap="none">
                <a:solidFill>
                  <a:srgbClr val="3F3F3F"/>
                </a:solidFill>
                <a:latin typeface="Questrial"/>
                <a:ea typeface="Questrial"/>
                <a:cs typeface="Questrial"/>
                <a:sym typeface="Questrial"/>
              </a:defRPr>
            </a:lvl5pPr>
            <a:lvl6pPr marL="2527300" marR="0" lvl="5" indent="-88900" algn="l" rtl="0">
              <a:lnSpc>
                <a:spcPct val="100000"/>
              </a:lnSpc>
              <a:spcBef>
                <a:spcPts val="1100"/>
              </a:spcBef>
              <a:spcAft>
                <a:spcPts val="0"/>
              </a:spcAft>
              <a:buClr>
                <a:schemeClr val="accent1"/>
              </a:buClr>
              <a:buSzPct val="100000"/>
              <a:buFont typeface="Noto Sans Symbols"/>
              <a:buChar char="•"/>
              <a:defRPr sz="1200" b="0" i="0" u="none" strike="noStrike" cap="none">
                <a:solidFill>
                  <a:srgbClr val="3F3F3F"/>
                </a:solidFill>
                <a:latin typeface="Questrial"/>
                <a:ea typeface="Questrial"/>
                <a:cs typeface="Questrial"/>
                <a:sym typeface="Questrial"/>
              </a:defRPr>
            </a:lvl6pPr>
            <a:lvl7pPr marL="2984500" marR="0" lvl="6" indent="-88900" algn="l" rtl="0">
              <a:lnSpc>
                <a:spcPct val="100000"/>
              </a:lnSpc>
              <a:spcBef>
                <a:spcPts val="1100"/>
              </a:spcBef>
              <a:spcAft>
                <a:spcPts val="0"/>
              </a:spcAft>
              <a:buClr>
                <a:schemeClr val="accent1"/>
              </a:buClr>
              <a:buSzPct val="100000"/>
              <a:buFont typeface="Noto Sans Symbols"/>
              <a:buChar char="•"/>
              <a:defRPr sz="1200" b="0" i="0" u="none" strike="noStrike" cap="none">
                <a:solidFill>
                  <a:srgbClr val="3F3F3F"/>
                </a:solidFill>
                <a:latin typeface="Questrial"/>
                <a:ea typeface="Questrial"/>
                <a:cs typeface="Questrial"/>
                <a:sym typeface="Questrial"/>
              </a:defRPr>
            </a:lvl7pPr>
            <a:lvl8pPr marL="3441700" marR="0" lvl="7" indent="-88900" algn="l" rtl="0">
              <a:lnSpc>
                <a:spcPct val="100000"/>
              </a:lnSpc>
              <a:spcBef>
                <a:spcPts val="1100"/>
              </a:spcBef>
              <a:spcAft>
                <a:spcPts val="0"/>
              </a:spcAft>
              <a:buClr>
                <a:schemeClr val="accent1"/>
              </a:buClr>
              <a:buSzPct val="100000"/>
              <a:buFont typeface="Noto Sans Symbols"/>
              <a:buChar char="•"/>
              <a:defRPr sz="1200" b="0" i="0" u="none" strike="noStrike" cap="none">
                <a:solidFill>
                  <a:srgbClr val="3F3F3F"/>
                </a:solidFill>
                <a:latin typeface="Questrial"/>
                <a:ea typeface="Questrial"/>
                <a:cs typeface="Questrial"/>
                <a:sym typeface="Questrial"/>
              </a:defRPr>
            </a:lvl8pPr>
            <a:lvl9pPr marL="3898900" marR="0" lvl="8" indent="-88900" algn="l" rtl="0">
              <a:lnSpc>
                <a:spcPct val="100000"/>
              </a:lnSpc>
              <a:spcBef>
                <a:spcPts val="1100"/>
              </a:spcBef>
              <a:spcAft>
                <a:spcPts val="0"/>
              </a:spcAft>
              <a:buClr>
                <a:schemeClr val="accent1"/>
              </a:buClr>
              <a:buSzPct val="100000"/>
              <a:buFont typeface="Noto Sans Symbols"/>
              <a:buChar char="•"/>
              <a:defRPr sz="1200" b="0" i="0" u="none" strike="noStrike" cap="none">
                <a:solidFill>
                  <a:srgbClr val="3F3F3F"/>
                </a:solidFill>
                <a:latin typeface="Questrial"/>
                <a:ea typeface="Questrial"/>
                <a:cs typeface="Questrial"/>
                <a:sym typeface="Questrial"/>
              </a:defRPr>
            </a:lvl9pPr>
          </a:lstStyle>
          <a:p>
            <a:endParaRPr/>
          </a:p>
        </p:txBody>
      </p:sp>
      <p:sp>
        <p:nvSpPr>
          <p:cNvPr id="308" name="Shape 308"/>
          <p:cNvSpPr txBox="1">
            <a:spLocks noGrp="1"/>
          </p:cNvSpPr>
          <p:nvPr>
            <p:ph type="dt" idx="10"/>
          </p:nvPr>
        </p:nvSpPr>
        <p:spPr>
          <a:xfrm>
            <a:off x="10361610" y="6130437"/>
            <a:ext cx="1146300" cy="370500"/>
          </a:xfrm>
          <a:prstGeom prst="rect">
            <a:avLst/>
          </a:prstGeom>
          <a:noFill/>
          <a:ln>
            <a:noFill/>
          </a:ln>
        </p:spPr>
        <p:txBody>
          <a:bodyPr lIns="91425" tIns="91425" rIns="91425" bIns="91425" anchor="ctr" anchorCtr="0"/>
          <a:lstStyle>
            <a:lvl1pPr marL="0" marR="0" lvl="0" indent="0" algn="r" rtl="0">
              <a:lnSpc>
                <a:spcPct val="100000"/>
              </a:lnSpc>
              <a:spcBef>
                <a:spcPts val="0"/>
              </a:spcBef>
              <a:spcAft>
                <a:spcPts val="0"/>
              </a:spcAft>
              <a:buClr>
                <a:srgbClr val="888888"/>
              </a:buClr>
              <a:buFont typeface="Questrial"/>
              <a:buNone/>
              <a:defRPr sz="900" b="0" i="0" u="none" strike="noStrike" cap="none">
                <a:solidFill>
                  <a:srgbClr val="888888"/>
                </a:solidFill>
                <a:latin typeface="Questrial"/>
                <a:ea typeface="Questrial"/>
                <a:cs typeface="Questrial"/>
                <a:sym typeface="Questrial"/>
              </a:defRPr>
            </a:lvl1pPr>
            <a:lvl2pPr marL="457200" marR="0" lvl="1"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2pPr>
            <a:lvl3pPr marL="914400" marR="0" lvl="2"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3pPr>
            <a:lvl4pPr marL="1371600" marR="0" lvl="3"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4pPr>
            <a:lvl5pPr marL="1828800" marR="0" lvl="4"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5pPr>
            <a:lvl6pPr marL="2286000" marR="0" lvl="5"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6pPr>
            <a:lvl7pPr marL="2743200" marR="0" lvl="6"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7pPr>
            <a:lvl8pPr marL="3200400" marR="0" lvl="7"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8pPr>
            <a:lvl9pPr marL="3657600" marR="0" lvl="8"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9pPr>
          </a:lstStyle>
          <a:p>
            <a:endParaRPr/>
          </a:p>
        </p:txBody>
      </p:sp>
      <p:sp>
        <p:nvSpPr>
          <p:cNvPr id="309" name="Shape 309"/>
          <p:cNvSpPr txBox="1">
            <a:spLocks noGrp="1"/>
          </p:cNvSpPr>
          <p:nvPr>
            <p:ph type="ftr" idx="11"/>
          </p:nvPr>
        </p:nvSpPr>
        <p:spPr>
          <a:xfrm>
            <a:off x="2589210" y="6135807"/>
            <a:ext cx="7620000" cy="3651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888888"/>
              </a:buClr>
              <a:buFont typeface="Questrial"/>
              <a:buNone/>
              <a:defRPr sz="900" b="0" i="0" u="none" strike="noStrike" cap="none">
                <a:solidFill>
                  <a:srgbClr val="888888"/>
                </a:solidFill>
                <a:latin typeface="Questrial"/>
                <a:ea typeface="Questrial"/>
                <a:cs typeface="Questrial"/>
                <a:sym typeface="Questrial"/>
              </a:defRPr>
            </a:lvl1pPr>
            <a:lvl2pPr marL="457200" marR="0" lvl="1"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2pPr>
            <a:lvl3pPr marL="914400" marR="0" lvl="2"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3pPr>
            <a:lvl4pPr marL="1371600" marR="0" lvl="3"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4pPr>
            <a:lvl5pPr marL="1828800" marR="0" lvl="4"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5pPr>
            <a:lvl6pPr marL="2286000" marR="0" lvl="5"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6pPr>
            <a:lvl7pPr marL="2743200" marR="0" lvl="6"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7pPr>
            <a:lvl8pPr marL="3200400" marR="0" lvl="7"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8pPr>
            <a:lvl9pPr marL="3657600" marR="0" lvl="8"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9pPr>
          </a:lstStyle>
          <a:p>
            <a:endParaRPr/>
          </a:p>
        </p:txBody>
      </p:sp>
      <p:sp>
        <p:nvSpPr>
          <p:cNvPr id="310" name="Shape 310"/>
          <p:cNvSpPr/>
          <p:nvPr/>
        </p:nvSpPr>
        <p:spPr>
          <a:xfrm rot="10800000" flipH="1">
            <a:off x="-4188" y="714370"/>
            <a:ext cx="1588500" cy="507300"/>
          </a:xfrm>
          <a:custGeom>
            <a:avLst/>
            <a:gdLst/>
            <a:ahLst/>
            <a:cxnLst/>
            <a:rect l="0" t="0" r="0" b="0"/>
            <a:pathLst>
              <a:path w="120000" h="120000" extrusionOk="0">
                <a:moveTo>
                  <a:pt x="120000" y="56412"/>
                </a:moveTo>
                <a:lnTo>
                  <a:pt x="102703" y="2256"/>
                </a:lnTo>
                <a:cubicBezTo>
                  <a:pt x="102586" y="1872"/>
                  <a:pt x="102443" y="1512"/>
                  <a:pt x="102326" y="1128"/>
                </a:cubicBezTo>
                <a:cubicBezTo>
                  <a:pt x="101976" y="0"/>
                  <a:pt x="101613" y="0"/>
                  <a:pt x="101250" y="0"/>
                </a:cubicBezTo>
                <a:lnTo>
                  <a:pt x="94398" y="0"/>
                </a:lnTo>
                <a:lnTo>
                  <a:pt x="0" y="840"/>
                </a:lnTo>
                <a:cubicBezTo>
                  <a:pt x="103" y="40560"/>
                  <a:pt x="220" y="80280"/>
                  <a:pt x="324" y="120000"/>
                </a:cubicBezTo>
                <a:lnTo>
                  <a:pt x="94398" y="119592"/>
                </a:lnTo>
                <a:lnTo>
                  <a:pt x="101250" y="119592"/>
                </a:lnTo>
                <a:cubicBezTo>
                  <a:pt x="101613" y="119592"/>
                  <a:pt x="101976" y="118464"/>
                  <a:pt x="102326" y="118464"/>
                </a:cubicBezTo>
                <a:cubicBezTo>
                  <a:pt x="102326" y="117336"/>
                  <a:pt x="102703" y="117336"/>
                  <a:pt x="102703" y="117336"/>
                </a:cubicBezTo>
                <a:lnTo>
                  <a:pt x="120000" y="63180"/>
                </a:lnTo>
                <a:cubicBezTo>
                  <a:pt x="120713" y="60924"/>
                  <a:pt x="120713" y="58668"/>
                  <a:pt x="120000" y="56412"/>
                </a:cubicBezTo>
                <a:close/>
              </a:path>
            </a:pathLst>
          </a:custGeom>
          <a:solidFill>
            <a:schemeClr val="accent1"/>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500" b="0" i="0" u="none" strike="noStrike" cap="none">
              <a:solidFill>
                <a:srgbClr val="000000"/>
              </a:solidFill>
              <a:latin typeface="Arial"/>
              <a:ea typeface="Arial"/>
              <a:cs typeface="Arial"/>
              <a:sym typeface="Arial"/>
            </a:endParaRPr>
          </a:p>
        </p:txBody>
      </p:sp>
      <p:sp>
        <p:nvSpPr>
          <p:cNvPr id="311" name="Shape 311"/>
          <p:cNvSpPr txBox="1">
            <a:spLocks noGrp="1"/>
          </p:cNvSpPr>
          <p:nvPr>
            <p:ph type="sldNum" idx="12"/>
          </p:nvPr>
        </p:nvSpPr>
        <p:spPr>
          <a:xfrm>
            <a:off x="531812" y="787781"/>
            <a:ext cx="779700" cy="365100"/>
          </a:xfrm>
          <a:prstGeom prst="rect">
            <a:avLst/>
          </a:prstGeom>
          <a:noFill/>
          <a:ln>
            <a:noFill/>
          </a:ln>
        </p:spPr>
        <p:txBody>
          <a:bodyPr lIns="91425" tIns="45700" rIns="91425" bIns="45700" anchor="ctr" anchorCtr="0">
            <a:noAutofit/>
          </a:bodyPr>
          <a:lstStyle/>
          <a:p>
            <a:pPr marL="0" marR="0" lvl="0" indent="0" algn="r" rtl="0">
              <a:lnSpc>
                <a:spcPct val="100000"/>
              </a:lnSpc>
              <a:spcBef>
                <a:spcPts val="0"/>
              </a:spcBef>
              <a:spcAft>
                <a:spcPts val="0"/>
              </a:spcAft>
              <a:buClr>
                <a:srgbClr val="FEFFFF"/>
              </a:buClr>
              <a:buSzPct val="25000"/>
              <a:buFont typeface="Questrial"/>
              <a:buNone/>
            </a:pPr>
            <a:fld id="{00000000-1234-1234-1234-123412341234}" type="slidenum">
              <a:rPr lang="en-US" sz="2000" b="0" i="0" u="none" strike="noStrike" cap="none">
                <a:solidFill>
                  <a:srgbClr val="FEFFFF"/>
                </a:solidFill>
                <a:latin typeface="Questrial"/>
                <a:ea typeface="Questrial"/>
                <a:cs typeface="Questrial"/>
                <a:sym typeface="Questrial"/>
              </a:rPr>
              <a:t>‹#›</a:t>
            </a:fld>
            <a:endParaRPr lang="en-US" sz="2000" b="0" i="0" u="none" strike="noStrike" cap="none">
              <a:solidFill>
                <a:srgbClr val="FEFFFF"/>
              </a:solidFill>
              <a:latin typeface="Questrial"/>
              <a:ea typeface="Questrial"/>
              <a:cs typeface="Questrial"/>
              <a:sym typeface="Questria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itleAndTx">
  <p:cSld name="Vertical Title and Text">
    <p:spTree>
      <p:nvGrpSpPr>
        <p:cNvPr id="1" name="Shape 312"/>
        <p:cNvGrpSpPr/>
        <p:nvPr/>
      </p:nvGrpSpPr>
      <p:grpSpPr>
        <a:xfrm>
          <a:off x="0" y="0"/>
          <a:ext cx="0" cy="0"/>
          <a:chOff x="0" y="0"/>
          <a:chExt cx="0" cy="0"/>
        </a:xfrm>
      </p:grpSpPr>
      <p:sp>
        <p:nvSpPr>
          <p:cNvPr id="313" name="Shape 313"/>
          <p:cNvSpPr txBox="1">
            <a:spLocks noGrp="1"/>
          </p:cNvSpPr>
          <p:nvPr>
            <p:ph type="title"/>
          </p:nvPr>
        </p:nvSpPr>
        <p:spPr>
          <a:xfrm rot="5400000">
            <a:off x="7756612" y="2165504"/>
            <a:ext cx="5283900" cy="22077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262626"/>
              </a:buClr>
              <a:buFont typeface="Questrial"/>
              <a:buNone/>
              <a:defRPr sz="3600" b="0" i="0" u="none" strike="noStrike" cap="none">
                <a:solidFill>
                  <a:srgbClr val="262626"/>
                </a:solidFill>
                <a:latin typeface="Questrial"/>
                <a:ea typeface="Questrial"/>
                <a:cs typeface="Questrial"/>
                <a:sym typeface="Questrial"/>
              </a:defRPr>
            </a:lvl1pPr>
            <a:lvl2pPr marL="0" marR="0" lvl="1" indent="0" algn="l" rtl="0">
              <a:spcBef>
                <a:spcPts val="0"/>
              </a:spcBef>
              <a:buClr>
                <a:schemeClr val="dk2"/>
              </a:buClr>
              <a:buFont typeface="Arial"/>
              <a:buNone/>
              <a:defRPr sz="1900" b="0" i="0" u="none" strike="noStrike" cap="none">
                <a:solidFill>
                  <a:schemeClr val="dk2"/>
                </a:solidFill>
              </a:defRPr>
            </a:lvl2pPr>
            <a:lvl3pPr marL="0" marR="0" lvl="2" indent="0" algn="l" rtl="0">
              <a:spcBef>
                <a:spcPts val="0"/>
              </a:spcBef>
              <a:buClr>
                <a:schemeClr val="dk2"/>
              </a:buClr>
              <a:buFont typeface="Arial"/>
              <a:buNone/>
              <a:defRPr sz="1900" b="0" i="0" u="none" strike="noStrike" cap="none">
                <a:solidFill>
                  <a:schemeClr val="dk2"/>
                </a:solidFill>
              </a:defRPr>
            </a:lvl3pPr>
            <a:lvl4pPr marL="0" marR="0" lvl="3" indent="0" algn="l" rtl="0">
              <a:spcBef>
                <a:spcPts val="0"/>
              </a:spcBef>
              <a:buClr>
                <a:schemeClr val="dk2"/>
              </a:buClr>
              <a:buFont typeface="Arial"/>
              <a:buNone/>
              <a:defRPr sz="1900" b="0" i="0" u="none" strike="noStrike" cap="none">
                <a:solidFill>
                  <a:schemeClr val="dk2"/>
                </a:solidFill>
              </a:defRPr>
            </a:lvl4pPr>
            <a:lvl5pPr marL="0" marR="0" lvl="4" indent="0" algn="l" rtl="0">
              <a:spcBef>
                <a:spcPts val="0"/>
              </a:spcBef>
              <a:buClr>
                <a:schemeClr val="dk2"/>
              </a:buClr>
              <a:buFont typeface="Arial"/>
              <a:buNone/>
              <a:defRPr sz="1900" b="0" i="0" u="none" strike="noStrike" cap="none">
                <a:solidFill>
                  <a:schemeClr val="dk2"/>
                </a:solidFill>
              </a:defRPr>
            </a:lvl5pPr>
            <a:lvl6pPr marL="0" marR="0" lvl="5" indent="0" algn="l" rtl="0">
              <a:spcBef>
                <a:spcPts val="0"/>
              </a:spcBef>
              <a:buClr>
                <a:schemeClr val="dk2"/>
              </a:buClr>
              <a:buFont typeface="Arial"/>
              <a:buNone/>
              <a:defRPr sz="1900" b="0" i="0" u="none" strike="noStrike" cap="none">
                <a:solidFill>
                  <a:schemeClr val="dk2"/>
                </a:solidFill>
              </a:defRPr>
            </a:lvl6pPr>
            <a:lvl7pPr marL="0" marR="0" lvl="6" indent="0" algn="l" rtl="0">
              <a:spcBef>
                <a:spcPts val="0"/>
              </a:spcBef>
              <a:buClr>
                <a:schemeClr val="dk2"/>
              </a:buClr>
              <a:buFont typeface="Arial"/>
              <a:buNone/>
              <a:defRPr sz="1900" b="0" i="0" u="none" strike="noStrike" cap="none">
                <a:solidFill>
                  <a:schemeClr val="dk2"/>
                </a:solidFill>
              </a:defRPr>
            </a:lvl7pPr>
            <a:lvl8pPr marL="0" marR="0" lvl="7" indent="0" algn="l" rtl="0">
              <a:spcBef>
                <a:spcPts val="0"/>
              </a:spcBef>
              <a:buClr>
                <a:schemeClr val="dk2"/>
              </a:buClr>
              <a:buFont typeface="Arial"/>
              <a:buNone/>
              <a:defRPr sz="1900" b="0" i="0" u="none" strike="noStrike" cap="none">
                <a:solidFill>
                  <a:schemeClr val="dk2"/>
                </a:solidFill>
              </a:defRPr>
            </a:lvl8pPr>
            <a:lvl9pPr marL="0" marR="0" lvl="8" indent="0" algn="l" rtl="0">
              <a:spcBef>
                <a:spcPts val="0"/>
              </a:spcBef>
              <a:buClr>
                <a:schemeClr val="dk2"/>
              </a:buClr>
              <a:buFont typeface="Arial"/>
              <a:buNone/>
              <a:defRPr sz="1900" b="0" i="0" u="none" strike="noStrike" cap="none">
                <a:solidFill>
                  <a:schemeClr val="dk2"/>
                </a:solidFill>
              </a:defRPr>
            </a:lvl9pPr>
          </a:lstStyle>
          <a:p>
            <a:endParaRPr/>
          </a:p>
        </p:txBody>
      </p:sp>
      <p:sp>
        <p:nvSpPr>
          <p:cNvPr id="314" name="Shape 314"/>
          <p:cNvSpPr txBox="1">
            <a:spLocks noGrp="1"/>
          </p:cNvSpPr>
          <p:nvPr>
            <p:ph type="body" idx="1"/>
          </p:nvPr>
        </p:nvSpPr>
        <p:spPr>
          <a:xfrm rot="5400000">
            <a:off x="3185910" y="31004"/>
            <a:ext cx="5283900" cy="6476700"/>
          </a:xfrm>
          <a:prstGeom prst="rect">
            <a:avLst/>
          </a:prstGeom>
          <a:noFill/>
          <a:ln>
            <a:noFill/>
          </a:ln>
        </p:spPr>
        <p:txBody>
          <a:bodyPr lIns="91425" tIns="91425" rIns="91425" bIns="91425" anchor="t" anchorCtr="0"/>
          <a:lstStyle>
            <a:lvl1pPr marL="342900" marR="0" lvl="0" indent="-101600" algn="l" rtl="0">
              <a:lnSpc>
                <a:spcPct val="100000"/>
              </a:lnSpc>
              <a:spcBef>
                <a:spcPts val="1100"/>
              </a:spcBef>
              <a:spcAft>
                <a:spcPts val="0"/>
              </a:spcAft>
              <a:buClr>
                <a:schemeClr val="accent1"/>
              </a:buClr>
              <a:buSzPct val="100000"/>
              <a:buFont typeface="Noto Sans Symbols"/>
              <a:buChar char="•"/>
              <a:defRPr sz="1900" b="0" i="0" u="none" strike="noStrike" cap="none">
                <a:solidFill>
                  <a:srgbClr val="3F3F3F"/>
                </a:solidFill>
                <a:latin typeface="Questrial"/>
                <a:ea typeface="Questrial"/>
                <a:cs typeface="Questrial"/>
                <a:sym typeface="Questrial"/>
              </a:defRPr>
            </a:lvl1pPr>
            <a:lvl2pPr marL="749300" marR="0" lvl="1" indent="-88900" algn="l" rtl="0">
              <a:lnSpc>
                <a:spcPct val="100000"/>
              </a:lnSpc>
              <a:spcBef>
                <a:spcPts val="1100"/>
              </a:spcBef>
              <a:spcAft>
                <a:spcPts val="0"/>
              </a:spcAft>
              <a:buClr>
                <a:schemeClr val="accent1"/>
              </a:buClr>
              <a:buSzPct val="100000"/>
              <a:buFont typeface="Noto Sans Symbols"/>
              <a:buChar char="•"/>
              <a:defRPr sz="1600" b="0" i="0" u="none" strike="noStrike" cap="none">
                <a:solidFill>
                  <a:srgbClr val="3F3F3F"/>
                </a:solidFill>
                <a:latin typeface="Questrial"/>
                <a:ea typeface="Questrial"/>
                <a:cs typeface="Questrial"/>
                <a:sym typeface="Questrial"/>
              </a:defRPr>
            </a:lvl2pPr>
            <a:lvl3pPr marL="1155700" marR="0" lvl="2" indent="-50800" algn="l" rtl="0">
              <a:lnSpc>
                <a:spcPct val="100000"/>
              </a:lnSpc>
              <a:spcBef>
                <a:spcPts val="1100"/>
              </a:spcBef>
              <a:spcAft>
                <a:spcPts val="0"/>
              </a:spcAft>
              <a:buClr>
                <a:schemeClr val="accent1"/>
              </a:buClr>
              <a:buSzPct val="100000"/>
              <a:buFont typeface="Noto Sans Symbols"/>
              <a:buChar char="•"/>
              <a:defRPr sz="1500" b="0" i="0" u="none" strike="noStrike" cap="none">
                <a:solidFill>
                  <a:srgbClr val="3F3F3F"/>
                </a:solidFill>
                <a:latin typeface="Questrial"/>
                <a:ea typeface="Questrial"/>
                <a:cs typeface="Questrial"/>
                <a:sym typeface="Questrial"/>
              </a:defRPr>
            </a:lvl3pPr>
            <a:lvl4pPr marL="1612900" marR="0" lvl="3" indent="-88900" algn="l" rtl="0">
              <a:lnSpc>
                <a:spcPct val="100000"/>
              </a:lnSpc>
              <a:spcBef>
                <a:spcPts val="1100"/>
              </a:spcBef>
              <a:spcAft>
                <a:spcPts val="0"/>
              </a:spcAft>
              <a:buClr>
                <a:schemeClr val="accent1"/>
              </a:buClr>
              <a:buSzPct val="100000"/>
              <a:buFont typeface="Noto Sans Symbols"/>
              <a:buChar char="•"/>
              <a:defRPr sz="1200" b="0" i="0" u="none" strike="noStrike" cap="none">
                <a:solidFill>
                  <a:srgbClr val="3F3F3F"/>
                </a:solidFill>
                <a:latin typeface="Questrial"/>
                <a:ea typeface="Questrial"/>
                <a:cs typeface="Questrial"/>
                <a:sym typeface="Questrial"/>
              </a:defRPr>
            </a:lvl4pPr>
            <a:lvl5pPr marL="2070100" marR="0" lvl="4" indent="-88900" algn="l" rtl="0">
              <a:lnSpc>
                <a:spcPct val="100000"/>
              </a:lnSpc>
              <a:spcBef>
                <a:spcPts val="1100"/>
              </a:spcBef>
              <a:spcAft>
                <a:spcPts val="0"/>
              </a:spcAft>
              <a:buClr>
                <a:schemeClr val="accent1"/>
              </a:buClr>
              <a:buSzPct val="100000"/>
              <a:buFont typeface="Noto Sans Symbols"/>
              <a:buChar char="•"/>
              <a:defRPr sz="1200" b="0" i="0" u="none" strike="noStrike" cap="none">
                <a:solidFill>
                  <a:srgbClr val="3F3F3F"/>
                </a:solidFill>
                <a:latin typeface="Questrial"/>
                <a:ea typeface="Questrial"/>
                <a:cs typeface="Questrial"/>
                <a:sym typeface="Questrial"/>
              </a:defRPr>
            </a:lvl5pPr>
            <a:lvl6pPr marL="2527300" marR="0" lvl="5" indent="-88900" algn="l" rtl="0">
              <a:lnSpc>
                <a:spcPct val="100000"/>
              </a:lnSpc>
              <a:spcBef>
                <a:spcPts val="1100"/>
              </a:spcBef>
              <a:spcAft>
                <a:spcPts val="0"/>
              </a:spcAft>
              <a:buClr>
                <a:schemeClr val="accent1"/>
              </a:buClr>
              <a:buSzPct val="100000"/>
              <a:buFont typeface="Noto Sans Symbols"/>
              <a:buChar char="•"/>
              <a:defRPr sz="1200" b="0" i="0" u="none" strike="noStrike" cap="none">
                <a:solidFill>
                  <a:srgbClr val="3F3F3F"/>
                </a:solidFill>
                <a:latin typeface="Questrial"/>
                <a:ea typeface="Questrial"/>
                <a:cs typeface="Questrial"/>
                <a:sym typeface="Questrial"/>
              </a:defRPr>
            </a:lvl6pPr>
            <a:lvl7pPr marL="2984500" marR="0" lvl="6" indent="-88900" algn="l" rtl="0">
              <a:lnSpc>
                <a:spcPct val="100000"/>
              </a:lnSpc>
              <a:spcBef>
                <a:spcPts val="1100"/>
              </a:spcBef>
              <a:spcAft>
                <a:spcPts val="0"/>
              </a:spcAft>
              <a:buClr>
                <a:schemeClr val="accent1"/>
              </a:buClr>
              <a:buSzPct val="100000"/>
              <a:buFont typeface="Noto Sans Symbols"/>
              <a:buChar char="•"/>
              <a:defRPr sz="1200" b="0" i="0" u="none" strike="noStrike" cap="none">
                <a:solidFill>
                  <a:srgbClr val="3F3F3F"/>
                </a:solidFill>
                <a:latin typeface="Questrial"/>
                <a:ea typeface="Questrial"/>
                <a:cs typeface="Questrial"/>
                <a:sym typeface="Questrial"/>
              </a:defRPr>
            </a:lvl7pPr>
            <a:lvl8pPr marL="3441700" marR="0" lvl="7" indent="-88900" algn="l" rtl="0">
              <a:lnSpc>
                <a:spcPct val="100000"/>
              </a:lnSpc>
              <a:spcBef>
                <a:spcPts val="1100"/>
              </a:spcBef>
              <a:spcAft>
                <a:spcPts val="0"/>
              </a:spcAft>
              <a:buClr>
                <a:schemeClr val="accent1"/>
              </a:buClr>
              <a:buSzPct val="100000"/>
              <a:buFont typeface="Noto Sans Symbols"/>
              <a:buChar char="•"/>
              <a:defRPr sz="1200" b="0" i="0" u="none" strike="noStrike" cap="none">
                <a:solidFill>
                  <a:srgbClr val="3F3F3F"/>
                </a:solidFill>
                <a:latin typeface="Questrial"/>
                <a:ea typeface="Questrial"/>
                <a:cs typeface="Questrial"/>
                <a:sym typeface="Questrial"/>
              </a:defRPr>
            </a:lvl8pPr>
            <a:lvl9pPr marL="3898900" marR="0" lvl="8" indent="-88900" algn="l" rtl="0">
              <a:lnSpc>
                <a:spcPct val="100000"/>
              </a:lnSpc>
              <a:spcBef>
                <a:spcPts val="1100"/>
              </a:spcBef>
              <a:spcAft>
                <a:spcPts val="0"/>
              </a:spcAft>
              <a:buClr>
                <a:schemeClr val="accent1"/>
              </a:buClr>
              <a:buSzPct val="100000"/>
              <a:buFont typeface="Noto Sans Symbols"/>
              <a:buChar char="•"/>
              <a:defRPr sz="1200" b="0" i="0" u="none" strike="noStrike" cap="none">
                <a:solidFill>
                  <a:srgbClr val="3F3F3F"/>
                </a:solidFill>
                <a:latin typeface="Questrial"/>
                <a:ea typeface="Questrial"/>
                <a:cs typeface="Questrial"/>
                <a:sym typeface="Questrial"/>
              </a:defRPr>
            </a:lvl9pPr>
          </a:lstStyle>
          <a:p>
            <a:endParaRPr/>
          </a:p>
        </p:txBody>
      </p:sp>
      <p:sp>
        <p:nvSpPr>
          <p:cNvPr id="315" name="Shape 315"/>
          <p:cNvSpPr txBox="1">
            <a:spLocks noGrp="1"/>
          </p:cNvSpPr>
          <p:nvPr>
            <p:ph type="dt" idx="10"/>
          </p:nvPr>
        </p:nvSpPr>
        <p:spPr>
          <a:xfrm>
            <a:off x="10361610" y="6130437"/>
            <a:ext cx="1146300" cy="370500"/>
          </a:xfrm>
          <a:prstGeom prst="rect">
            <a:avLst/>
          </a:prstGeom>
          <a:noFill/>
          <a:ln>
            <a:noFill/>
          </a:ln>
        </p:spPr>
        <p:txBody>
          <a:bodyPr lIns="91425" tIns="91425" rIns="91425" bIns="91425" anchor="ctr" anchorCtr="0"/>
          <a:lstStyle>
            <a:lvl1pPr marL="0" marR="0" lvl="0" indent="0" algn="r" rtl="0">
              <a:lnSpc>
                <a:spcPct val="100000"/>
              </a:lnSpc>
              <a:spcBef>
                <a:spcPts val="0"/>
              </a:spcBef>
              <a:spcAft>
                <a:spcPts val="0"/>
              </a:spcAft>
              <a:buClr>
                <a:srgbClr val="888888"/>
              </a:buClr>
              <a:buFont typeface="Questrial"/>
              <a:buNone/>
              <a:defRPr sz="900" b="0" i="0" u="none" strike="noStrike" cap="none">
                <a:solidFill>
                  <a:srgbClr val="888888"/>
                </a:solidFill>
                <a:latin typeface="Questrial"/>
                <a:ea typeface="Questrial"/>
                <a:cs typeface="Questrial"/>
                <a:sym typeface="Questrial"/>
              </a:defRPr>
            </a:lvl1pPr>
            <a:lvl2pPr marL="457200" marR="0" lvl="1"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2pPr>
            <a:lvl3pPr marL="914400" marR="0" lvl="2"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3pPr>
            <a:lvl4pPr marL="1371600" marR="0" lvl="3"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4pPr>
            <a:lvl5pPr marL="1828800" marR="0" lvl="4"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5pPr>
            <a:lvl6pPr marL="2286000" marR="0" lvl="5"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6pPr>
            <a:lvl7pPr marL="2743200" marR="0" lvl="6"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7pPr>
            <a:lvl8pPr marL="3200400" marR="0" lvl="7"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8pPr>
            <a:lvl9pPr marL="3657600" marR="0" lvl="8"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9pPr>
          </a:lstStyle>
          <a:p>
            <a:endParaRPr/>
          </a:p>
        </p:txBody>
      </p:sp>
      <p:sp>
        <p:nvSpPr>
          <p:cNvPr id="316" name="Shape 316"/>
          <p:cNvSpPr txBox="1">
            <a:spLocks noGrp="1"/>
          </p:cNvSpPr>
          <p:nvPr>
            <p:ph type="ftr" idx="11"/>
          </p:nvPr>
        </p:nvSpPr>
        <p:spPr>
          <a:xfrm>
            <a:off x="2589210" y="6135807"/>
            <a:ext cx="7620000" cy="3651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888888"/>
              </a:buClr>
              <a:buFont typeface="Questrial"/>
              <a:buNone/>
              <a:defRPr sz="900" b="0" i="0" u="none" strike="noStrike" cap="none">
                <a:solidFill>
                  <a:srgbClr val="888888"/>
                </a:solidFill>
                <a:latin typeface="Questrial"/>
                <a:ea typeface="Questrial"/>
                <a:cs typeface="Questrial"/>
                <a:sym typeface="Questrial"/>
              </a:defRPr>
            </a:lvl1pPr>
            <a:lvl2pPr marL="457200" marR="0" lvl="1"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2pPr>
            <a:lvl3pPr marL="914400" marR="0" lvl="2"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3pPr>
            <a:lvl4pPr marL="1371600" marR="0" lvl="3"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4pPr>
            <a:lvl5pPr marL="1828800" marR="0" lvl="4"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5pPr>
            <a:lvl6pPr marL="2286000" marR="0" lvl="5"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6pPr>
            <a:lvl7pPr marL="2743200" marR="0" lvl="6"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7pPr>
            <a:lvl8pPr marL="3200400" marR="0" lvl="7"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8pPr>
            <a:lvl9pPr marL="3657600" marR="0" lvl="8" indent="0" algn="l" rtl="0">
              <a:lnSpc>
                <a:spcPct val="100000"/>
              </a:lnSpc>
              <a:spcBef>
                <a:spcPts val="0"/>
              </a:spcBef>
              <a:spcAft>
                <a:spcPts val="0"/>
              </a:spcAft>
              <a:buClr>
                <a:schemeClr val="dk1"/>
              </a:buClr>
              <a:buFont typeface="Questrial"/>
              <a:buNone/>
              <a:defRPr sz="1900" b="0" i="0" u="none" strike="noStrike" cap="none">
                <a:solidFill>
                  <a:schemeClr val="dk1"/>
                </a:solidFill>
                <a:latin typeface="Questrial"/>
                <a:ea typeface="Questrial"/>
                <a:cs typeface="Questrial"/>
                <a:sym typeface="Questrial"/>
              </a:defRPr>
            </a:lvl9pPr>
          </a:lstStyle>
          <a:p>
            <a:endParaRPr/>
          </a:p>
        </p:txBody>
      </p:sp>
      <p:sp>
        <p:nvSpPr>
          <p:cNvPr id="317" name="Shape 317"/>
          <p:cNvSpPr/>
          <p:nvPr/>
        </p:nvSpPr>
        <p:spPr>
          <a:xfrm rot="10800000" flipH="1">
            <a:off x="-4188" y="714370"/>
            <a:ext cx="1588500" cy="507300"/>
          </a:xfrm>
          <a:custGeom>
            <a:avLst/>
            <a:gdLst/>
            <a:ahLst/>
            <a:cxnLst/>
            <a:rect l="0" t="0" r="0" b="0"/>
            <a:pathLst>
              <a:path w="120000" h="120000" extrusionOk="0">
                <a:moveTo>
                  <a:pt x="120000" y="56412"/>
                </a:moveTo>
                <a:lnTo>
                  <a:pt x="102703" y="2256"/>
                </a:lnTo>
                <a:cubicBezTo>
                  <a:pt x="102586" y="1872"/>
                  <a:pt x="102443" y="1512"/>
                  <a:pt x="102326" y="1128"/>
                </a:cubicBezTo>
                <a:cubicBezTo>
                  <a:pt x="101976" y="0"/>
                  <a:pt x="101613" y="0"/>
                  <a:pt x="101250" y="0"/>
                </a:cubicBezTo>
                <a:lnTo>
                  <a:pt x="94398" y="0"/>
                </a:lnTo>
                <a:lnTo>
                  <a:pt x="0" y="840"/>
                </a:lnTo>
                <a:cubicBezTo>
                  <a:pt x="103" y="40560"/>
                  <a:pt x="220" y="80280"/>
                  <a:pt x="324" y="120000"/>
                </a:cubicBezTo>
                <a:lnTo>
                  <a:pt x="94398" y="119592"/>
                </a:lnTo>
                <a:lnTo>
                  <a:pt x="101250" y="119592"/>
                </a:lnTo>
                <a:cubicBezTo>
                  <a:pt x="101613" y="119592"/>
                  <a:pt x="101976" y="118464"/>
                  <a:pt x="102326" y="118464"/>
                </a:cubicBezTo>
                <a:cubicBezTo>
                  <a:pt x="102326" y="117336"/>
                  <a:pt x="102703" y="117336"/>
                  <a:pt x="102703" y="117336"/>
                </a:cubicBezTo>
                <a:lnTo>
                  <a:pt x="120000" y="63180"/>
                </a:lnTo>
                <a:cubicBezTo>
                  <a:pt x="120713" y="60924"/>
                  <a:pt x="120713" y="58668"/>
                  <a:pt x="120000" y="56412"/>
                </a:cubicBezTo>
                <a:close/>
              </a:path>
            </a:pathLst>
          </a:custGeom>
          <a:solidFill>
            <a:schemeClr val="accent1"/>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500" b="0" i="0" u="none" strike="noStrike" cap="none">
              <a:solidFill>
                <a:srgbClr val="000000"/>
              </a:solidFill>
              <a:latin typeface="Arial"/>
              <a:ea typeface="Arial"/>
              <a:cs typeface="Arial"/>
              <a:sym typeface="Arial"/>
            </a:endParaRPr>
          </a:p>
        </p:txBody>
      </p:sp>
      <p:sp>
        <p:nvSpPr>
          <p:cNvPr id="318" name="Shape 318"/>
          <p:cNvSpPr txBox="1">
            <a:spLocks noGrp="1"/>
          </p:cNvSpPr>
          <p:nvPr>
            <p:ph type="sldNum" idx="12"/>
          </p:nvPr>
        </p:nvSpPr>
        <p:spPr>
          <a:xfrm>
            <a:off x="531812" y="787781"/>
            <a:ext cx="779700" cy="365100"/>
          </a:xfrm>
          <a:prstGeom prst="rect">
            <a:avLst/>
          </a:prstGeom>
          <a:noFill/>
          <a:ln>
            <a:noFill/>
          </a:ln>
        </p:spPr>
        <p:txBody>
          <a:bodyPr lIns="91425" tIns="45700" rIns="91425" bIns="45700" anchor="ctr" anchorCtr="0">
            <a:noAutofit/>
          </a:bodyPr>
          <a:lstStyle/>
          <a:p>
            <a:pPr marL="0" marR="0" lvl="0" indent="0" algn="r" rtl="0">
              <a:lnSpc>
                <a:spcPct val="100000"/>
              </a:lnSpc>
              <a:spcBef>
                <a:spcPts val="0"/>
              </a:spcBef>
              <a:spcAft>
                <a:spcPts val="0"/>
              </a:spcAft>
              <a:buClr>
                <a:srgbClr val="FEFFFF"/>
              </a:buClr>
              <a:buSzPct val="25000"/>
              <a:buFont typeface="Questrial"/>
              <a:buNone/>
            </a:pPr>
            <a:fld id="{00000000-1234-1234-1234-123412341234}" type="slidenum">
              <a:rPr lang="en-US" sz="2000" b="0" i="0" u="none" strike="noStrike" cap="none">
                <a:solidFill>
                  <a:srgbClr val="FEFFFF"/>
                </a:solidFill>
                <a:latin typeface="Questrial"/>
                <a:ea typeface="Questrial"/>
                <a:cs typeface="Questrial"/>
                <a:sym typeface="Questrial"/>
              </a:rPr>
              <a:t>‹#›</a:t>
            </a:fld>
            <a:endParaRPr lang="en-US" sz="2000" b="0" i="0" u="none" strike="noStrike" cap="none">
              <a:solidFill>
                <a:srgbClr val="FEFFFF"/>
              </a:solidFill>
              <a:latin typeface="Questrial"/>
              <a:ea typeface="Questrial"/>
              <a:cs typeface="Questrial"/>
              <a:sym typeface="Quest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Shape 63"/>
        <p:cNvGrpSpPr/>
        <p:nvPr/>
      </p:nvGrpSpPr>
      <p:grpSpPr>
        <a:xfrm>
          <a:off x="0" y="0"/>
          <a:ext cx="0" cy="0"/>
          <a:chOff x="0" y="0"/>
          <a:chExt cx="0" cy="0"/>
        </a:xfrm>
      </p:grpSpPr>
      <p:sp>
        <p:nvSpPr>
          <p:cNvPr id="64" name="Shape 64"/>
          <p:cNvSpPr txBox="1">
            <a:spLocks noGrp="1"/>
          </p:cNvSpPr>
          <p:nvPr>
            <p:ph type="title"/>
          </p:nvPr>
        </p:nvSpPr>
        <p:spPr>
          <a:xfrm>
            <a:off x="2592924" y="624110"/>
            <a:ext cx="8911685" cy="1280889"/>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262626"/>
              </a:buClr>
              <a:buFont typeface="Questrial"/>
              <a:buNone/>
              <a:defRPr sz="3600" b="0" i="0" u="none" strike="noStrike" cap="none">
                <a:solidFill>
                  <a:srgbClr val="262626"/>
                </a:solidFill>
                <a:latin typeface="Questrial"/>
                <a:ea typeface="Questrial"/>
                <a:cs typeface="Questrial"/>
                <a:sym typeface="Questrial"/>
              </a:defRPr>
            </a:lvl1pPr>
            <a:lvl2pPr marL="0" marR="0" lvl="1" indent="0" algn="l" rtl="0">
              <a:spcBef>
                <a:spcPts val="0"/>
              </a:spcBef>
              <a:buClr>
                <a:schemeClr val="dk2"/>
              </a:buClr>
              <a:buFont typeface="Arial"/>
              <a:buNone/>
              <a:defRPr sz="1800" b="0" i="0" u="none" strike="noStrike" cap="none">
                <a:solidFill>
                  <a:schemeClr val="dk2"/>
                </a:solidFill>
              </a:defRPr>
            </a:lvl2pPr>
            <a:lvl3pPr marL="0" marR="0" lvl="2" indent="0" algn="l" rtl="0">
              <a:spcBef>
                <a:spcPts val="0"/>
              </a:spcBef>
              <a:buClr>
                <a:schemeClr val="dk2"/>
              </a:buClr>
              <a:buFont typeface="Arial"/>
              <a:buNone/>
              <a:defRPr sz="1800" b="0" i="0" u="none" strike="noStrike" cap="none">
                <a:solidFill>
                  <a:schemeClr val="dk2"/>
                </a:solidFill>
              </a:defRPr>
            </a:lvl3pPr>
            <a:lvl4pPr marL="0" marR="0" lvl="3" indent="0" algn="l" rtl="0">
              <a:spcBef>
                <a:spcPts val="0"/>
              </a:spcBef>
              <a:buClr>
                <a:schemeClr val="dk2"/>
              </a:buClr>
              <a:buFont typeface="Arial"/>
              <a:buNone/>
              <a:defRPr sz="1800" b="0" i="0" u="none" strike="noStrike" cap="none">
                <a:solidFill>
                  <a:schemeClr val="dk2"/>
                </a:solidFill>
              </a:defRPr>
            </a:lvl4pPr>
            <a:lvl5pPr marL="0" marR="0" lvl="4" indent="0" algn="l" rtl="0">
              <a:spcBef>
                <a:spcPts val="0"/>
              </a:spcBef>
              <a:buClr>
                <a:schemeClr val="dk2"/>
              </a:buClr>
              <a:buFont typeface="Arial"/>
              <a:buNone/>
              <a:defRPr sz="1800" b="0" i="0" u="none" strike="noStrike" cap="none">
                <a:solidFill>
                  <a:schemeClr val="dk2"/>
                </a:solidFill>
              </a:defRPr>
            </a:lvl5pPr>
            <a:lvl6pPr marL="0" marR="0" lvl="5" indent="0" algn="l" rtl="0">
              <a:spcBef>
                <a:spcPts val="0"/>
              </a:spcBef>
              <a:buClr>
                <a:schemeClr val="dk2"/>
              </a:buClr>
              <a:buFont typeface="Arial"/>
              <a:buNone/>
              <a:defRPr sz="1800" b="0" i="0" u="none" strike="noStrike" cap="none">
                <a:solidFill>
                  <a:schemeClr val="dk2"/>
                </a:solidFill>
              </a:defRPr>
            </a:lvl6pPr>
            <a:lvl7pPr marL="0" marR="0" lvl="6" indent="0" algn="l" rtl="0">
              <a:spcBef>
                <a:spcPts val="0"/>
              </a:spcBef>
              <a:buClr>
                <a:schemeClr val="dk2"/>
              </a:buClr>
              <a:buFont typeface="Arial"/>
              <a:buNone/>
              <a:defRPr sz="1800" b="0" i="0" u="none" strike="noStrike" cap="none">
                <a:solidFill>
                  <a:schemeClr val="dk2"/>
                </a:solidFill>
              </a:defRPr>
            </a:lvl7pPr>
            <a:lvl8pPr marL="0" marR="0" lvl="7" indent="0" algn="l" rtl="0">
              <a:spcBef>
                <a:spcPts val="0"/>
              </a:spcBef>
              <a:buClr>
                <a:schemeClr val="dk2"/>
              </a:buClr>
              <a:buFont typeface="Arial"/>
              <a:buNone/>
              <a:defRPr sz="1800" b="0" i="0" u="none" strike="noStrike" cap="none">
                <a:solidFill>
                  <a:schemeClr val="dk2"/>
                </a:solidFill>
              </a:defRPr>
            </a:lvl8pPr>
            <a:lvl9pPr marL="0" marR="0" lvl="8" indent="0" algn="l" rtl="0">
              <a:spcBef>
                <a:spcPts val="0"/>
              </a:spcBef>
              <a:buClr>
                <a:schemeClr val="dk2"/>
              </a:buClr>
              <a:buFont typeface="Arial"/>
              <a:buNone/>
              <a:defRPr sz="1800" b="0" i="0" u="none" strike="noStrike" cap="none">
                <a:solidFill>
                  <a:schemeClr val="dk2"/>
                </a:solidFill>
              </a:defRPr>
            </a:lvl9pPr>
          </a:lstStyle>
          <a:p>
            <a:endParaRPr/>
          </a:p>
        </p:txBody>
      </p:sp>
      <p:sp>
        <p:nvSpPr>
          <p:cNvPr id="65" name="Shape 65"/>
          <p:cNvSpPr txBox="1">
            <a:spLocks noGrp="1"/>
          </p:cNvSpPr>
          <p:nvPr>
            <p:ph type="body" idx="1"/>
          </p:nvPr>
        </p:nvSpPr>
        <p:spPr>
          <a:xfrm>
            <a:off x="2589210" y="2133600"/>
            <a:ext cx="4313862" cy="3777622"/>
          </a:xfrm>
          <a:prstGeom prst="rect">
            <a:avLst/>
          </a:prstGeom>
          <a:noFill/>
          <a:ln>
            <a:noFill/>
          </a:ln>
        </p:spPr>
        <p:txBody>
          <a:bodyPr lIns="91425" tIns="91425" rIns="91425" bIns="91425" anchor="t" anchorCtr="0"/>
          <a:lstStyle>
            <a:lvl1pPr marL="342900" marR="0" lvl="0" indent="-114300" algn="l" rtl="0">
              <a:lnSpc>
                <a:spcPct val="100000"/>
              </a:lnSpc>
              <a:spcBef>
                <a:spcPts val="1000"/>
              </a:spcBef>
              <a:spcAft>
                <a:spcPts val="0"/>
              </a:spcAft>
              <a:buClr>
                <a:schemeClr val="accent1"/>
              </a:buClr>
              <a:buSzPct val="100000"/>
              <a:buFont typeface="Noto Sans Symbols"/>
              <a:buChar char="•"/>
              <a:defRPr sz="1800" b="0" i="0" u="none" strike="noStrike" cap="none">
                <a:solidFill>
                  <a:srgbClr val="3F3F3F"/>
                </a:solidFill>
                <a:latin typeface="Questrial"/>
                <a:ea typeface="Questrial"/>
                <a:cs typeface="Questrial"/>
                <a:sym typeface="Questrial"/>
              </a:defRPr>
            </a:lvl1pPr>
            <a:lvl2pPr marL="742950" marR="0" lvl="1" indent="-82550" algn="l" rtl="0">
              <a:lnSpc>
                <a:spcPct val="100000"/>
              </a:lnSpc>
              <a:spcBef>
                <a:spcPts val="1000"/>
              </a:spcBef>
              <a:spcAft>
                <a:spcPts val="0"/>
              </a:spcAft>
              <a:buClr>
                <a:schemeClr val="accent1"/>
              </a:buClr>
              <a:buSzPct val="100000"/>
              <a:buFont typeface="Noto Sans Symbols"/>
              <a:buChar char="•"/>
              <a:defRPr sz="1600" b="0" i="0" u="none" strike="noStrike" cap="none">
                <a:solidFill>
                  <a:srgbClr val="3F3F3F"/>
                </a:solidFill>
                <a:latin typeface="Questrial"/>
                <a:ea typeface="Questrial"/>
                <a:cs typeface="Questrial"/>
                <a:sym typeface="Questrial"/>
              </a:defRPr>
            </a:lvl2pPr>
            <a:lvl3pPr marL="1143000" marR="0" lvl="2" indent="-50800" algn="l" rtl="0">
              <a:lnSpc>
                <a:spcPct val="100000"/>
              </a:lnSpc>
              <a:spcBef>
                <a:spcPts val="1000"/>
              </a:spcBef>
              <a:spcAft>
                <a:spcPts val="0"/>
              </a:spcAft>
              <a:buClr>
                <a:schemeClr val="accent1"/>
              </a:buClr>
              <a:buSzPct val="100000"/>
              <a:buFont typeface="Noto Sans Symbols"/>
              <a:buChar char="•"/>
              <a:defRPr sz="1400" b="0" i="0" u="none" strike="noStrike" cap="none">
                <a:solidFill>
                  <a:srgbClr val="3F3F3F"/>
                </a:solidFill>
                <a:latin typeface="Questrial"/>
                <a:ea typeface="Questrial"/>
                <a:cs typeface="Questrial"/>
                <a:sym typeface="Questrial"/>
              </a:defRPr>
            </a:lvl3pPr>
            <a:lvl4pPr marL="1600200" marR="0" lvl="3" indent="-76200" algn="l" rtl="0">
              <a:lnSpc>
                <a:spcPct val="100000"/>
              </a:lnSpc>
              <a:spcBef>
                <a:spcPts val="1000"/>
              </a:spcBef>
              <a:spcAft>
                <a:spcPts val="0"/>
              </a:spcAft>
              <a:buClr>
                <a:schemeClr val="accent1"/>
              </a:buClr>
              <a:buSzPct val="100000"/>
              <a:buFont typeface="Noto Sans Symbols"/>
              <a:buChar char="•"/>
              <a:defRPr sz="1200" b="0" i="0" u="none" strike="noStrike" cap="none">
                <a:solidFill>
                  <a:srgbClr val="3F3F3F"/>
                </a:solidFill>
                <a:latin typeface="Questrial"/>
                <a:ea typeface="Questrial"/>
                <a:cs typeface="Questrial"/>
                <a:sym typeface="Questrial"/>
              </a:defRPr>
            </a:lvl4pPr>
            <a:lvl5pPr marL="2057400" marR="0" lvl="4" indent="-76200" algn="l" rtl="0">
              <a:lnSpc>
                <a:spcPct val="100000"/>
              </a:lnSpc>
              <a:spcBef>
                <a:spcPts val="1000"/>
              </a:spcBef>
              <a:spcAft>
                <a:spcPts val="0"/>
              </a:spcAft>
              <a:buClr>
                <a:schemeClr val="accent1"/>
              </a:buClr>
              <a:buSzPct val="100000"/>
              <a:buFont typeface="Noto Sans Symbols"/>
              <a:buChar char="•"/>
              <a:defRPr sz="1200" b="0" i="0" u="none" strike="noStrike" cap="none">
                <a:solidFill>
                  <a:srgbClr val="3F3F3F"/>
                </a:solidFill>
                <a:latin typeface="Questrial"/>
                <a:ea typeface="Questrial"/>
                <a:cs typeface="Questrial"/>
                <a:sym typeface="Questrial"/>
              </a:defRPr>
            </a:lvl5pPr>
            <a:lvl6pPr marL="2514600" marR="0" lvl="5" indent="-76200" algn="l" rtl="0">
              <a:lnSpc>
                <a:spcPct val="100000"/>
              </a:lnSpc>
              <a:spcBef>
                <a:spcPts val="1000"/>
              </a:spcBef>
              <a:spcAft>
                <a:spcPts val="0"/>
              </a:spcAft>
              <a:buClr>
                <a:schemeClr val="accent1"/>
              </a:buClr>
              <a:buSzPct val="100000"/>
              <a:buFont typeface="Noto Sans Symbols"/>
              <a:buChar char="•"/>
              <a:defRPr sz="1200" b="0" i="0" u="none" strike="noStrike" cap="none">
                <a:solidFill>
                  <a:srgbClr val="3F3F3F"/>
                </a:solidFill>
                <a:latin typeface="Questrial"/>
                <a:ea typeface="Questrial"/>
                <a:cs typeface="Questrial"/>
                <a:sym typeface="Questrial"/>
              </a:defRPr>
            </a:lvl6pPr>
            <a:lvl7pPr marL="2971800" marR="0" lvl="6" indent="-76200" algn="l" rtl="0">
              <a:lnSpc>
                <a:spcPct val="100000"/>
              </a:lnSpc>
              <a:spcBef>
                <a:spcPts val="1000"/>
              </a:spcBef>
              <a:spcAft>
                <a:spcPts val="0"/>
              </a:spcAft>
              <a:buClr>
                <a:schemeClr val="accent1"/>
              </a:buClr>
              <a:buSzPct val="100000"/>
              <a:buFont typeface="Noto Sans Symbols"/>
              <a:buChar char="•"/>
              <a:defRPr sz="1200" b="0" i="0" u="none" strike="noStrike" cap="none">
                <a:solidFill>
                  <a:srgbClr val="3F3F3F"/>
                </a:solidFill>
                <a:latin typeface="Questrial"/>
                <a:ea typeface="Questrial"/>
                <a:cs typeface="Questrial"/>
                <a:sym typeface="Questrial"/>
              </a:defRPr>
            </a:lvl7pPr>
            <a:lvl8pPr marL="3429000" marR="0" lvl="7" indent="-76200" algn="l" rtl="0">
              <a:lnSpc>
                <a:spcPct val="100000"/>
              </a:lnSpc>
              <a:spcBef>
                <a:spcPts val="1000"/>
              </a:spcBef>
              <a:spcAft>
                <a:spcPts val="0"/>
              </a:spcAft>
              <a:buClr>
                <a:schemeClr val="accent1"/>
              </a:buClr>
              <a:buSzPct val="100000"/>
              <a:buFont typeface="Noto Sans Symbols"/>
              <a:buChar char="•"/>
              <a:defRPr sz="1200" b="0" i="0" u="none" strike="noStrike" cap="none">
                <a:solidFill>
                  <a:srgbClr val="3F3F3F"/>
                </a:solidFill>
                <a:latin typeface="Questrial"/>
                <a:ea typeface="Questrial"/>
                <a:cs typeface="Questrial"/>
                <a:sym typeface="Questrial"/>
              </a:defRPr>
            </a:lvl8pPr>
            <a:lvl9pPr marL="3886200" marR="0" lvl="8" indent="-76200" algn="l" rtl="0">
              <a:lnSpc>
                <a:spcPct val="100000"/>
              </a:lnSpc>
              <a:spcBef>
                <a:spcPts val="1000"/>
              </a:spcBef>
              <a:spcAft>
                <a:spcPts val="0"/>
              </a:spcAft>
              <a:buClr>
                <a:schemeClr val="accent1"/>
              </a:buClr>
              <a:buSzPct val="100000"/>
              <a:buFont typeface="Noto Sans Symbols"/>
              <a:buChar char="•"/>
              <a:defRPr sz="1200" b="0" i="0" u="none" strike="noStrike" cap="none">
                <a:solidFill>
                  <a:srgbClr val="3F3F3F"/>
                </a:solidFill>
                <a:latin typeface="Questrial"/>
                <a:ea typeface="Questrial"/>
                <a:cs typeface="Questrial"/>
                <a:sym typeface="Questrial"/>
              </a:defRPr>
            </a:lvl9pPr>
          </a:lstStyle>
          <a:p>
            <a:endParaRPr/>
          </a:p>
        </p:txBody>
      </p:sp>
      <p:sp>
        <p:nvSpPr>
          <p:cNvPr id="66" name="Shape 66"/>
          <p:cNvSpPr txBox="1">
            <a:spLocks noGrp="1"/>
          </p:cNvSpPr>
          <p:nvPr>
            <p:ph type="body" idx="2"/>
          </p:nvPr>
        </p:nvSpPr>
        <p:spPr>
          <a:xfrm>
            <a:off x="7190746" y="2126222"/>
            <a:ext cx="4313862" cy="3777622"/>
          </a:xfrm>
          <a:prstGeom prst="rect">
            <a:avLst/>
          </a:prstGeom>
          <a:noFill/>
          <a:ln>
            <a:noFill/>
          </a:ln>
        </p:spPr>
        <p:txBody>
          <a:bodyPr lIns="91425" tIns="91425" rIns="91425" bIns="91425" anchor="t" anchorCtr="0"/>
          <a:lstStyle>
            <a:lvl1pPr marL="342900" marR="0" lvl="0" indent="-114300" algn="l" rtl="0">
              <a:lnSpc>
                <a:spcPct val="100000"/>
              </a:lnSpc>
              <a:spcBef>
                <a:spcPts val="1000"/>
              </a:spcBef>
              <a:spcAft>
                <a:spcPts val="0"/>
              </a:spcAft>
              <a:buClr>
                <a:schemeClr val="accent1"/>
              </a:buClr>
              <a:buSzPct val="100000"/>
              <a:buFont typeface="Noto Sans Symbols"/>
              <a:buChar char="•"/>
              <a:defRPr sz="1800" b="0" i="0" u="none" strike="noStrike" cap="none">
                <a:solidFill>
                  <a:srgbClr val="3F3F3F"/>
                </a:solidFill>
                <a:latin typeface="Questrial"/>
                <a:ea typeface="Questrial"/>
                <a:cs typeface="Questrial"/>
                <a:sym typeface="Questrial"/>
              </a:defRPr>
            </a:lvl1pPr>
            <a:lvl2pPr marL="742950" marR="0" lvl="1" indent="-82550" algn="l" rtl="0">
              <a:lnSpc>
                <a:spcPct val="100000"/>
              </a:lnSpc>
              <a:spcBef>
                <a:spcPts val="1000"/>
              </a:spcBef>
              <a:spcAft>
                <a:spcPts val="0"/>
              </a:spcAft>
              <a:buClr>
                <a:schemeClr val="accent1"/>
              </a:buClr>
              <a:buSzPct val="100000"/>
              <a:buFont typeface="Noto Sans Symbols"/>
              <a:buChar char="•"/>
              <a:defRPr sz="1600" b="0" i="0" u="none" strike="noStrike" cap="none">
                <a:solidFill>
                  <a:srgbClr val="3F3F3F"/>
                </a:solidFill>
                <a:latin typeface="Questrial"/>
                <a:ea typeface="Questrial"/>
                <a:cs typeface="Questrial"/>
                <a:sym typeface="Questrial"/>
              </a:defRPr>
            </a:lvl2pPr>
            <a:lvl3pPr marL="1143000" marR="0" lvl="2" indent="-50800" algn="l" rtl="0">
              <a:lnSpc>
                <a:spcPct val="100000"/>
              </a:lnSpc>
              <a:spcBef>
                <a:spcPts val="1000"/>
              </a:spcBef>
              <a:spcAft>
                <a:spcPts val="0"/>
              </a:spcAft>
              <a:buClr>
                <a:schemeClr val="accent1"/>
              </a:buClr>
              <a:buSzPct val="100000"/>
              <a:buFont typeface="Noto Sans Symbols"/>
              <a:buChar char="•"/>
              <a:defRPr sz="1400" b="0" i="0" u="none" strike="noStrike" cap="none">
                <a:solidFill>
                  <a:srgbClr val="3F3F3F"/>
                </a:solidFill>
                <a:latin typeface="Questrial"/>
                <a:ea typeface="Questrial"/>
                <a:cs typeface="Questrial"/>
                <a:sym typeface="Questrial"/>
              </a:defRPr>
            </a:lvl3pPr>
            <a:lvl4pPr marL="1600200" marR="0" lvl="3" indent="-76200" algn="l" rtl="0">
              <a:lnSpc>
                <a:spcPct val="100000"/>
              </a:lnSpc>
              <a:spcBef>
                <a:spcPts val="1000"/>
              </a:spcBef>
              <a:spcAft>
                <a:spcPts val="0"/>
              </a:spcAft>
              <a:buClr>
                <a:schemeClr val="accent1"/>
              </a:buClr>
              <a:buSzPct val="100000"/>
              <a:buFont typeface="Noto Sans Symbols"/>
              <a:buChar char="•"/>
              <a:defRPr sz="1200" b="0" i="0" u="none" strike="noStrike" cap="none">
                <a:solidFill>
                  <a:srgbClr val="3F3F3F"/>
                </a:solidFill>
                <a:latin typeface="Questrial"/>
                <a:ea typeface="Questrial"/>
                <a:cs typeface="Questrial"/>
                <a:sym typeface="Questrial"/>
              </a:defRPr>
            </a:lvl4pPr>
            <a:lvl5pPr marL="2057400" marR="0" lvl="4" indent="-76200" algn="l" rtl="0">
              <a:lnSpc>
                <a:spcPct val="100000"/>
              </a:lnSpc>
              <a:spcBef>
                <a:spcPts val="1000"/>
              </a:spcBef>
              <a:spcAft>
                <a:spcPts val="0"/>
              </a:spcAft>
              <a:buClr>
                <a:schemeClr val="accent1"/>
              </a:buClr>
              <a:buSzPct val="100000"/>
              <a:buFont typeface="Noto Sans Symbols"/>
              <a:buChar char="•"/>
              <a:defRPr sz="1200" b="0" i="0" u="none" strike="noStrike" cap="none">
                <a:solidFill>
                  <a:srgbClr val="3F3F3F"/>
                </a:solidFill>
                <a:latin typeface="Questrial"/>
                <a:ea typeface="Questrial"/>
                <a:cs typeface="Questrial"/>
                <a:sym typeface="Questrial"/>
              </a:defRPr>
            </a:lvl5pPr>
            <a:lvl6pPr marL="2514600" marR="0" lvl="5" indent="-76200" algn="l" rtl="0">
              <a:lnSpc>
                <a:spcPct val="100000"/>
              </a:lnSpc>
              <a:spcBef>
                <a:spcPts val="1000"/>
              </a:spcBef>
              <a:spcAft>
                <a:spcPts val="0"/>
              </a:spcAft>
              <a:buClr>
                <a:schemeClr val="accent1"/>
              </a:buClr>
              <a:buSzPct val="100000"/>
              <a:buFont typeface="Noto Sans Symbols"/>
              <a:buChar char="•"/>
              <a:defRPr sz="1200" b="0" i="0" u="none" strike="noStrike" cap="none">
                <a:solidFill>
                  <a:srgbClr val="3F3F3F"/>
                </a:solidFill>
                <a:latin typeface="Questrial"/>
                <a:ea typeface="Questrial"/>
                <a:cs typeface="Questrial"/>
                <a:sym typeface="Questrial"/>
              </a:defRPr>
            </a:lvl6pPr>
            <a:lvl7pPr marL="2971800" marR="0" lvl="6" indent="-76200" algn="l" rtl="0">
              <a:lnSpc>
                <a:spcPct val="100000"/>
              </a:lnSpc>
              <a:spcBef>
                <a:spcPts val="1000"/>
              </a:spcBef>
              <a:spcAft>
                <a:spcPts val="0"/>
              </a:spcAft>
              <a:buClr>
                <a:schemeClr val="accent1"/>
              </a:buClr>
              <a:buSzPct val="100000"/>
              <a:buFont typeface="Noto Sans Symbols"/>
              <a:buChar char="•"/>
              <a:defRPr sz="1200" b="0" i="0" u="none" strike="noStrike" cap="none">
                <a:solidFill>
                  <a:srgbClr val="3F3F3F"/>
                </a:solidFill>
                <a:latin typeface="Questrial"/>
                <a:ea typeface="Questrial"/>
                <a:cs typeface="Questrial"/>
                <a:sym typeface="Questrial"/>
              </a:defRPr>
            </a:lvl7pPr>
            <a:lvl8pPr marL="3429000" marR="0" lvl="7" indent="-76200" algn="l" rtl="0">
              <a:lnSpc>
                <a:spcPct val="100000"/>
              </a:lnSpc>
              <a:spcBef>
                <a:spcPts val="1000"/>
              </a:spcBef>
              <a:spcAft>
                <a:spcPts val="0"/>
              </a:spcAft>
              <a:buClr>
                <a:schemeClr val="accent1"/>
              </a:buClr>
              <a:buSzPct val="100000"/>
              <a:buFont typeface="Noto Sans Symbols"/>
              <a:buChar char="•"/>
              <a:defRPr sz="1200" b="0" i="0" u="none" strike="noStrike" cap="none">
                <a:solidFill>
                  <a:srgbClr val="3F3F3F"/>
                </a:solidFill>
                <a:latin typeface="Questrial"/>
                <a:ea typeface="Questrial"/>
                <a:cs typeface="Questrial"/>
                <a:sym typeface="Questrial"/>
              </a:defRPr>
            </a:lvl8pPr>
            <a:lvl9pPr marL="3886200" marR="0" lvl="8" indent="-76200" algn="l" rtl="0">
              <a:lnSpc>
                <a:spcPct val="100000"/>
              </a:lnSpc>
              <a:spcBef>
                <a:spcPts val="1000"/>
              </a:spcBef>
              <a:spcAft>
                <a:spcPts val="0"/>
              </a:spcAft>
              <a:buClr>
                <a:schemeClr val="accent1"/>
              </a:buClr>
              <a:buSzPct val="100000"/>
              <a:buFont typeface="Noto Sans Symbols"/>
              <a:buChar char="•"/>
              <a:defRPr sz="1200" b="0" i="0" u="none" strike="noStrike" cap="none">
                <a:solidFill>
                  <a:srgbClr val="3F3F3F"/>
                </a:solidFill>
                <a:latin typeface="Questrial"/>
                <a:ea typeface="Questrial"/>
                <a:cs typeface="Questrial"/>
                <a:sym typeface="Questrial"/>
              </a:defRPr>
            </a:lvl9pPr>
          </a:lstStyle>
          <a:p>
            <a:endParaRPr/>
          </a:p>
        </p:txBody>
      </p:sp>
      <p:sp>
        <p:nvSpPr>
          <p:cNvPr id="67" name="Shape 67"/>
          <p:cNvSpPr txBox="1">
            <a:spLocks noGrp="1"/>
          </p:cNvSpPr>
          <p:nvPr>
            <p:ph type="dt" idx="10"/>
          </p:nvPr>
        </p:nvSpPr>
        <p:spPr>
          <a:xfrm>
            <a:off x="10361610" y="6130437"/>
            <a:ext cx="1146281" cy="370396"/>
          </a:xfrm>
          <a:prstGeom prst="rect">
            <a:avLst/>
          </a:prstGeom>
          <a:noFill/>
          <a:ln>
            <a:noFill/>
          </a:ln>
        </p:spPr>
        <p:txBody>
          <a:bodyPr lIns="91425" tIns="91425" rIns="91425" bIns="91425" anchor="ctr" anchorCtr="0"/>
          <a:lstStyle>
            <a:lvl1pPr marL="0" marR="0" lvl="0" indent="0" algn="r" rtl="0">
              <a:lnSpc>
                <a:spcPct val="100000"/>
              </a:lnSpc>
              <a:spcBef>
                <a:spcPts val="0"/>
              </a:spcBef>
              <a:spcAft>
                <a:spcPts val="0"/>
              </a:spcAft>
              <a:buClr>
                <a:srgbClr val="888888"/>
              </a:buClr>
              <a:buFont typeface="Questrial"/>
              <a:buNone/>
              <a:defRPr sz="900" b="0" i="0" u="none" strike="noStrike" cap="none">
                <a:solidFill>
                  <a:srgbClr val="888888"/>
                </a:solidFill>
                <a:latin typeface="Questrial"/>
                <a:ea typeface="Questrial"/>
                <a:cs typeface="Questrial"/>
                <a:sym typeface="Questrial"/>
              </a:defRPr>
            </a:lvl1pPr>
            <a:lvl2pPr marL="457200" marR="0" lvl="1"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2pPr>
            <a:lvl3pPr marL="914400" marR="0" lvl="2"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3pPr>
            <a:lvl4pPr marL="1371600" marR="0" lvl="3"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4pPr>
            <a:lvl5pPr marL="1828800" marR="0" lvl="4"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5pPr>
            <a:lvl6pPr marL="2286000" marR="0" lvl="5"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6pPr>
            <a:lvl7pPr marL="2743200" marR="0" lvl="6"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7pPr>
            <a:lvl8pPr marL="3200400" marR="0" lvl="7"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8pPr>
            <a:lvl9pPr marL="3657600" marR="0" lvl="8"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9pPr>
          </a:lstStyle>
          <a:p>
            <a:endParaRPr/>
          </a:p>
        </p:txBody>
      </p:sp>
      <p:sp>
        <p:nvSpPr>
          <p:cNvPr id="68" name="Shape 68"/>
          <p:cNvSpPr txBox="1">
            <a:spLocks noGrp="1"/>
          </p:cNvSpPr>
          <p:nvPr>
            <p:ph type="ftr" idx="11"/>
          </p:nvPr>
        </p:nvSpPr>
        <p:spPr>
          <a:xfrm>
            <a:off x="2589210" y="6135807"/>
            <a:ext cx="7619999" cy="365125"/>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888888"/>
              </a:buClr>
              <a:buFont typeface="Questrial"/>
              <a:buNone/>
              <a:defRPr sz="900" b="0" i="0" u="none" strike="noStrike" cap="none">
                <a:solidFill>
                  <a:srgbClr val="888888"/>
                </a:solidFill>
                <a:latin typeface="Questrial"/>
                <a:ea typeface="Questrial"/>
                <a:cs typeface="Questrial"/>
                <a:sym typeface="Questrial"/>
              </a:defRPr>
            </a:lvl1pPr>
            <a:lvl2pPr marL="457200" marR="0" lvl="1"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2pPr>
            <a:lvl3pPr marL="914400" marR="0" lvl="2"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3pPr>
            <a:lvl4pPr marL="1371600" marR="0" lvl="3"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4pPr>
            <a:lvl5pPr marL="1828800" marR="0" lvl="4"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5pPr>
            <a:lvl6pPr marL="2286000" marR="0" lvl="5"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6pPr>
            <a:lvl7pPr marL="2743200" marR="0" lvl="6"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7pPr>
            <a:lvl8pPr marL="3200400" marR="0" lvl="7"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8pPr>
            <a:lvl9pPr marL="3657600" marR="0" lvl="8"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9pPr>
          </a:lstStyle>
          <a:p>
            <a:endParaRPr/>
          </a:p>
        </p:txBody>
      </p:sp>
      <p:sp>
        <p:nvSpPr>
          <p:cNvPr id="69" name="Shape 69"/>
          <p:cNvSpPr/>
          <p:nvPr/>
        </p:nvSpPr>
        <p:spPr>
          <a:xfrm rot="10800000" flipH="1">
            <a:off x="-4188" y="714373"/>
            <a:ext cx="1588527" cy="507297"/>
          </a:xfrm>
          <a:custGeom>
            <a:avLst/>
            <a:gdLst/>
            <a:ahLst/>
            <a:cxnLst/>
            <a:rect l="0" t="0" r="0" b="0"/>
            <a:pathLst>
              <a:path w="120000" h="120000" extrusionOk="0">
                <a:moveTo>
                  <a:pt x="120000" y="56412"/>
                </a:moveTo>
                <a:lnTo>
                  <a:pt x="102703" y="2256"/>
                </a:lnTo>
                <a:cubicBezTo>
                  <a:pt x="102586" y="1872"/>
                  <a:pt x="102443" y="1512"/>
                  <a:pt x="102326" y="1128"/>
                </a:cubicBezTo>
                <a:cubicBezTo>
                  <a:pt x="101976" y="0"/>
                  <a:pt x="101613" y="0"/>
                  <a:pt x="101250" y="0"/>
                </a:cubicBezTo>
                <a:lnTo>
                  <a:pt x="94398" y="0"/>
                </a:lnTo>
                <a:lnTo>
                  <a:pt x="0" y="840"/>
                </a:lnTo>
                <a:cubicBezTo>
                  <a:pt x="103" y="40560"/>
                  <a:pt x="220" y="80280"/>
                  <a:pt x="324" y="120000"/>
                </a:cubicBezTo>
                <a:lnTo>
                  <a:pt x="94398" y="119592"/>
                </a:lnTo>
                <a:lnTo>
                  <a:pt x="101250" y="119592"/>
                </a:lnTo>
                <a:cubicBezTo>
                  <a:pt x="101613" y="119592"/>
                  <a:pt x="101976" y="118464"/>
                  <a:pt x="102326" y="118464"/>
                </a:cubicBezTo>
                <a:cubicBezTo>
                  <a:pt x="102326" y="117336"/>
                  <a:pt x="102703" y="117336"/>
                  <a:pt x="102703" y="117336"/>
                </a:cubicBezTo>
                <a:lnTo>
                  <a:pt x="120000" y="63180"/>
                </a:lnTo>
                <a:cubicBezTo>
                  <a:pt x="120713" y="60924"/>
                  <a:pt x="120713" y="58668"/>
                  <a:pt x="120000" y="56412"/>
                </a:cubicBezTo>
                <a:close/>
              </a:path>
            </a:pathLst>
          </a:custGeom>
          <a:solidFill>
            <a:schemeClr val="accent1"/>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70" name="Shape 70"/>
          <p:cNvSpPr txBox="1">
            <a:spLocks noGrp="1"/>
          </p:cNvSpPr>
          <p:nvPr>
            <p:ph type="sldNum" idx="12"/>
          </p:nvPr>
        </p:nvSpPr>
        <p:spPr>
          <a:xfrm>
            <a:off x="531812" y="787781"/>
            <a:ext cx="779765" cy="365125"/>
          </a:xfrm>
          <a:prstGeom prst="rect">
            <a:avLst/>
          </a:prstGeom>
          <a:noFill/>
          <a:ln>
            <a:noFill/>
          </a:ln>
        </p:spPr>
        <p:txBody>
          <a:bodyPr lIns="91425" tIns="45700" rIns="91425" bIns="45700" anchor="ctr" anchorCtr="0">
            <a:noAutofit/>
          </a:bodyPr>
          <a:lstStyle/>
          <a:p>
            <a:pPr marL="0" marR="0" lvl="0" indent="0" algn="r" rtl="0">
              <a:lnSpc>
                <a:spcPct val="100000"/>
              </a:lnSpc>
              <a:spcBef>
                <a:spcPts val="0"/>
              </a:spcBef>
              <a:spcAft>
                <a:spcPts val="0"/>
              </a:spcAft>
              <a:buClr>
                <a:srgbClr val="FEFFFF"/>
              </a:buClr>
              <a:buSzPct val="25000"/>
              <a:buFont typeface="Questrial"/>
              <a:buNone/>
            </a:pPr>
            <a:fld id="{00000000-1234-1234-1234-123412341234}" type="slidenum">
              <a:rPr lang="en-US" sz="2000" b="0" i="0" u="none" strike="noStrike" cap="none">
                <a:solidFill>
                  <a:srgbClr val="FEFFFF"/>
                </a:solidFill>
                <a:latin typeface="Questrial"/>
                <a:ea typeface="Questrial"/>
                <a:cs typeface="Questrial"/>
                <a:sym typeface="Questrial"/>
              </a:rPr>
              <a:t>‹#›</a:t>
            </a:fld>
            <a:endParaRPr lang="en-US" sz="2000" b="0" i="0" u="none" strike="noStrike" cap="none">
              <a:solidFill>
                <a:srgbClr val="FEFFFF"/>
              </a:solidFill>
              <a:latin typeface="Questrial"/>
              <a:ea typeface="Questrial"/>
              <a:cs typeface="Questrial"/>
              <a:sym typeface="Quest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Shape 71"/>
        <p:cNvGrpSpPr/>
        <p:nvPr/>
      </p:nvGrpSpPr>
      <p:grpSpPr>
        <a:xfrm>
          <a:off x="0" y="0"/>
          <a:ext cx="0" cy="0"/>
          <a:chOff x="0" y="0"/>
          <a:chExt cx="0" cy="0"/>
        </a:xfrm>
      </p:grpSpPr>
      <p:sp>
        <p:nvSpPr>
          <p:cNvPr id="72" name="Shape 72"/>
          <p:cNvSpPr txBox="1">
            <a:spLocks noGrp="1"/>
          </p:cNvSpPr>
          <p:nvPr>
            <p:ph type="title"/>
          </p:nvPr>
        </p:nvSpPr>
        <p:spPr>
          <a:xfrm>
            <a:off x="2592924" y="624110"/>
            <a:ext cx="8911685" cy="1280889"/>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262626"/>
              </a:buClr>
              <a:buFont typeface="Questrial"/>
              <a:buNone/>
              <a:defRPr sz="3600" b="0" i="0" u="none" strike="noStrike" cap="none">
                <a:solidFill>
                  <a:srgbClr val="262626"/>
                </a:solidFill>
                <a:latin typeface="Questrial"/>
                <a:ea typeface="Questrial"/>
                <a:cs typeface="Questrial"/>
                <a:sym typeface="Questrial"/>
              </a:defRPr>
            </a:lvl1pPr>
            <a:lvl2pPr marL="0" marR="0" lvl="1" indent="0" algn="l" rtl="0">
              <a:spcBef>
                <a:spcPts val="0"/>
              </a:spcBef>
              <a:buClr>
                <a:schemeClr val="dk2"/>
              </a:buClr>
              <a:buFont typeface="Arial"/>
              <a:buNone/>
              <a:defRPr sz="1800" b="0" i="0" u="none" strike="noStrike" cap="none">
                <a:solidFill>
                  <a:schemeClr val="dk2"/>
                </a:solidFill>
              </a:defRPr>
            </a:lvl2pPr>
            <a:lvl3pPr marL="0" marR="0" lvl="2" indent="0" algn="l" rtl="0">
              <a:spcBef>
                <a:spcPts val="0"/>
              </a:spcBef>
              <a:buClr>
                <a:schemeClr val="dk2"/>
              </a:buClr>
              <a:buFont typeface="Arial"/>
              <a:buNone/>
              <a:defRPr sz="1800" b="0" i="0" u="none" strike="noStrike" cap="none">
                <a:solidFill>
                  <a:schemeClr val="dk2"/>
                </a:solidFill>
              </a:defRPr>
            </a:lvl3pPr>
            <a:lvl4pPr marL="0" marR="0" lvl="3" indent="0" algn="l" rtl="0">
              <a:spcBef>
                <a:spcPts val="0"/>
              </a:spcBef>
              <a:buClr>
                <a:schemeClr val="dk2"/>
              </a:buClr>
              <a:buFont typeface="Arial"/>
              <a:buNone/>
              <a:defRPr sz="1800" b="0" i="0" u="none" strike="noStrike" cap="none">
                <a:solidFill>
                  <a:schemeClr val="dk2"/>
                </a:solidFill>
              </a:defRPr>
            </a:lvl4pPr>
            <a:lvl5pPr marL="0" marR="0" lvl="4" indent="0" algn="l" rtl="0">
              <a:spcBef>
                <a:spcPts val="0"/>
              </a:spcBef>
              <a:buClr>
                <a:schemeClr val="dk2"/>
              </a:buClr>
              <a:buFont typeface="Arial"/>
              <a:buNone/>
              <a:defRPr sz="1800" b="0" i="0" u="none" strike="noStrike" cap="none">
                <a:solidFill>
                  <a:schemeClr val="dk2"/>
                </a:solidFill>
              </a:defRPr>
            </a:lvl5pPr>
            <a:lvl6pPr marL="0" marR="0" lvl="5" indent="0" algn="l" rtl="0">
              <a:spcBef>
                <a:spcPts val="0"/>
              </a:spcBef>
              <a:buClr>
                <a:schemeClr val="dk2"/>
              </a:buClr>
              <a:buFont typeface="Arial"/>
              <a:buNone/>
              <a:defRPr sz="1800" b="0" i="0" u="none" strike="noStrike" cap="none">
                <a:solidFill>
                  <a:schemeClr val="dk2"/>
                </a:solidFill>
              </a:defRPr>
            </a:lvl6pPr>
            <a:lvl7pPr marL="0" marR="0" lvl="6" indent="0" algn="l" rtl="0">
              <a:spcBef>
                <a:spcPts val="0"/>
              </a:spcBef>
              <a:buClr>
                <a:schemeClr val="dk2"/>
              </a:buClr>
              <a:buFont typeface="Arial"/>
              <a:buNone/>
              <a:defRPr sz="1800" b="0" i="0" u="none" strike="noStrike" cap="none">
                <a:solidFill>
                  <a:schemeClr val="dk2"/>
                </a:solidFill>
              </a:defRPr>
            </a:lvl7pPr>
            <a:lvl8pPr marL="0" marR="0" lvl="7" indent="0" algn="l" rtl="0">
              <a:spcBef>
                <a:spcPts val="0"/>
              </a:spcBef>
              <a:buClr>
                <a:schemeClr val="dk2"/>
              </a:buClr>
              <a:buFont typeface="Arial"/>
              <a:buNone/>
              <a:defRPr sz="1800" b="0" i="0" u="none" strike="noStrike" cap="none">
                <a:solidFill>
                  <a:schemeClr val="dk2"/>
                </a:solidFill>
              </a:defRPr>
            </a:lvl8pPr>
            <a:lvl9pPr marL="0" marR="0" lvl="8" indent="0" algn="l" rtl="0">
              <a:spcBef>
                <a:spcPts val="0"/>
              </a:spcBef>
              <a:buClr>
                <a:schemeClr val="dk2"/>
              </a:buClr>
              <a:buFont typeface="Arial"/>
              <a:buNone/>
              <a:defRPr sz="1800" b="0" i="0" u="none" strike="noStrike" cap="none">
                <a:solidFill>
                  <a:schemeClr val="dk2"/>
                </a:solidFill>
              </a:defRPr>
            </a:lvl9pPr>
          </a:lstStyle>
          <a:p>
            <a:endParaRPr/>
          </a:p>
        </p:txBody>
      </p:sp>
      <p:sp>
        <p:nvSpPr>
          <p:cNvPr id="73" name="Shape 73"/>
          <p:cNvSpPr txBox="1">
            <a:spLocks noGrp="1"/>
          </p:cNvSpPr>
          <p:nvPr>
            <p:ph type="body" idx="1"/>
          </p:nvPr>
        </p:nvSpPr>
        <p:spPr>
          <a:xfrm>
            <a:off x="2939373" y="1972701"/>
            <a:ext cx="3992732" cy="576262"/>
          </a:xfrm>
          <a:prstGeom prst="rect">
            <a:avLst/>
          </a:prstGeom>
          <a:noFill/>
          <a:ln>
            <a:noFill/>
          </a:ln>
        </p:spPr>
        <p:txBody>
          <a:bodyPr lIns="91425" tIns="91425" rIns="91425" bIns="91425" anchor="b" anchorCtr="0"/>
          <a:lstStyle>
            <a:lvl1pPr marL="0" marR="0" lvl="0" indent="0" algn="l" rtl="0">
              <a:lnSpc>
                <a:spcPct val="100000"/>
              </a:lnSpc>
              <a:spcBef>
                <a:spcPts val="1000"/>
              </a:spcBef>
              <a:spcAft>
                <a:spcPts val="0"/>
              </a:spcAft>
              <a:buClr>
                <a:schemeClr val="accent1"/>
              </a:buClr>
              <a:buFont typeface="Noto Sans Symbols"/>
              <a:buNone/>
              <a:defRPr sz="2400" b="0" i="0" u="none" strike="noStrike" cap="none">
                <a:solidFill>
                  <a:srgbClr val="3F3F3F"/>
                </a:solidFill>
                <a:latin typeface="Questrial"/>
                <a:ea typeface="Questrial"/>
                <a:cs typeface="Questrial"/>
                <a:sym typeface="Questrial"/>
              </a:defRPr>
            </a:lvl1pPr>
            <a:lvl2pPr marL="457200" marR="0" lvl="1" indent="0" algn="l" rtl="0">
              <a:lnSpc>
                <a:spcPct val="100000"/>
              </a:lnSpc>
              <a:spcBef>
                <a:spcPts val="1000"/>
              </a:spcBef>
              <a:spcAft>
                <a:spcPts val="0"/>
              </a:spcAft>
              <a:buClr>
                <a:schemeClr val="accent1"/>
              </a:buClr>
              <a:buFont typeface="Noto Sans Symbols"/>
              <a:buNone/>
              <a:defRPr sz="2000" b="1" i="0" u="none" strike="noStrike" cap="none">
                <a:solidFill>
                  <a:srgbClr val="3F3F3F"/>
                </a:solidFill>
                <a:latin typeface="Questrial"/>
                <a:ea typeface="Questrial"/>
                <a:cs typeface="Questrial"/>
                <a:sym typeface="Questrial"/>
              </a:defRPr>
            </a:lvl2pPr>
            <a:lvl3pPr marL="914400" marR="0" lvl="2" indent="0" algn="l" rtl="0">
              <a:lnSpc>
                <a:spcPct val="100000"/>
              </a:lnSpc>
              <a:spcBef>
                <a:spcPts val="1000"/>
              </a:spcBef>
              <a:spcAft>
                <a:spcPts val="0"/>
              </a:spcAft>
              <a:buClr>
                <a:schemeClr val="accent1"/>
              </a:buClr>
              <a:buFont typeface="Noto Sans Symbols"/>
              <a:buNone/>
              <a:defRPr sz="1800" b="1" i="0" u="none" strike="noStrike" cap="none">
                <a:solidFill>
                  <a:srgbClr val="3F3F3F"/>
                </a:solidFill>
                <a:latin typeface="Questrial"/>
                <a:ea typeface="Questrial"/>
                <a:cs typeface="Questrial"/>
                <a:sym typeface="Questrial"/>
              </a:defRPr>
            </a:lvl3pPr>
            <a:lvl4pPr marL="1371600" marR="0" lvl="3" indent="0" algn="l" rtl="0">
              <a:lnSpc>
                <a:spcPct val="100000"/>
              </a:lnSpc>
              <a:spcBef>
                <a:spcPts val="1000"/>
              </a:spcBef>
              <a:spcAft>
                <a:spcPts val="0"/>
              </a:spcAft>
              <a:buClr>
                <a:schemeClr val="accent1"/>
              </a:buClr>
              <a:buFont typeface="Noto Sans Symbols"/>
              <a:buNone/>
              <a:defRPr sz="1600" b="1" i="0" u="none" strike="noStrike" cap="none">
                <a:solidFill>
                  <a:srgbClr val="3F3F3F"/>
                </a:solidFill>
                <a:latin typeface="Questrial"/>
                <a:ea typeface="Questrial"/>
                <a:cs typeface="Questrial"/>
                <a:sym typeface="Questrial"/>
              </a:defRPr>
            </a:lvl4pPr>
            <a:lvl5pPr marL="1828800" marR="0" lvl="4" indent="0" algn="l" rtl="0">
              <a:lnSpc>
                <a:spcPct val="100000"/>
              </a:lnSpc>
              <a:spcBef>
                <a:spcPts val="1000"/>
              </a:spcBef>
              <a:spcAft>
                <a:spcPts val="0"/>
              </a:spcAft>
              <a:buClr>
                <a:schemeClr val="accent1"/>
              </a:buClr>
              <a:buFont typeface="Noto Sans Symbols"/>
              <a:buNone/>
              <a:defRPr sz="1600" b="1" i="0" u="none" strike="noStrike" cap="none">
                <a:solidFill>
                  <a:srgbClr val="3F3F3F"/>
                </a:solidFill>
                <a:latin typeface="Questrial"/>
                <a:ea typeface="Questrial"/>
                <a:cs typeface="Questrial"/>
                <a:sym typeface="Questrial"/>
              </a:defRPr>
            </a:lvl5pPr>
            <a:lvl6pPr marL="2286000" marR="0" lvl="5" indent="0" algn="l" rtl="0">
              <a:lnSpc>
                <a:spcPct val="100000"/>
              </a:lnSpc>
              <a:spcBef>
                <a:spcPts val="1000"/>
              </a:spcBef>
              <a:spcAft>
                <a:spcPts val="0"/>
              </a:spcAft>
              <a:buClr>
                <a:schemeClr val="accent1"/>
              </a:buClr>
              <a:buFont typeface="Noto Sans Symbols"/>
              <a:buNone/>
              <a:defRPr sz="1600" b="1" i="0" u="none" strike="noStrike" cap="none">
                <a:solidFill>
                  <a:srgbClr val="3F3F3F"/>
                </a:solidFill>
                <a:latin typeface="Questrial"/>
                <a:ea typeface="Questrial"/>
                <a:cs typeface="Questrial"/>
                <a:sym typeface="Questrial"/>
              </a:defRPr>
            </a:lvl6pPr>
            <a:lvl7pPr marL="2743200" marR="0" lvl="6" indent="0" algn="l" rtl="0">
              <a:lnSpc>
                <a:spcPct val="100000"/>
              </a:lnSpc>
              <a:spcBef>
                <a:spcPts val="1000"/>
              </a:spcBef>
              <a:spcAft>
                <a:spcPts val="0"/>
              </a:spcAft>
              <a:buClr>
                <a:schemeClr val="accent1"/>
              </a:buClr>
              <a:buFont typeface="Noto Sans Symbols"/>
              <a:buNone/>
              <a:defRPr sz="1600" b="1" i="0" u="none" strike="noStrike" cap="none">
                <a:solidFill>
                  <a:srgbClr val="3F3F3F"/>
                </a:solidFill>
                <a:latin typeface="Questrial"/>
                <a:ea typeface="Questrial"/>
                <a:cs typeface="Questrial"/>
                <a:sym typeface="Questrial"/>
              </a:defRPr>
            </a:lvl7pPr>
            <a:lvl8pPr marL="3200400" marR="0" lvl="7" indent="0" algn="l" rtl="0">
              <a:lnSpc>
                <a:spcPct val="100000"/>
              </a:lnSpc>
              <a:spcBef>
                <a:spcPts val="1000"/>
              </a:spcBef>
              <a:spcAft>
                <a:spcPts val="0"/>
              </a:spcAft>
              <a:buClr>
                <a:schemeClr val="accent1"/>
              </a:buClr>
              <a:buFont typeface="Noto Sans Symbols"/>
              <a:buNone/>
              <a:defRPr sz="1600" b="1" i="0" u="none" strike="noStrike" cap="none">
                <a:solidFill>
                  <a:srgbClr val="3F3F3F"/>
                </a:solidFill>
                <a:latin typeface="Questrial"/>
                <a:ea typeface="Questrial"/>
                <a:cs typeface="Questrial"/>
                <a:sym typeface="Questrial"/>
              </a:defRPr>
            </a:lvl8pPr>
            <a:lvl9pPr marL="3657600" marR="0" lvl="8" indent="0" algn="l" rtl="0">
              <a:lnSpc>
                <a:spcPct val="100000"/>
              </a:lnSpc>
              <a:spcBef>
                <a:spcPts val="1000"/>
              </a:spcBef>
              <a:spcAft>
                <a:spcPts val="0"/>
              </a:spcAft>
              <a:buClr>
                <a:schemeClr val="accent1"/>
              </a:buClr>
              <a:buFont typeface="Noto Sans Symbols"/>
              <a:buNone/>
              <a:defRPr sz="1600" b="1" i="0" u="none" strike="noStrike" cap="none">
                <a:solidFill>
                  <a:srgbClr val="3F3F3F"/>
                </a:solidFill>
                <a:latin typeface="Questrial"/>
                <a:ea typeface="Questrial"/>
                <a:cs typeface="Questrial"/>
                <a:sym typeface="Questrial"/>
              </a:defRPr>
            </a:lvl9pPr>
          </a:lstStyle>
          <a:p>
            <a:endParaRPr/>
          </a:p>
        </p:txBody>
      </p:sp>
      <p:sp>
        <p:nvSpPr>
          <p:cNvPr id="74" name="Shape 74"/>
          <p:cNvSpPr txBox="1">
            <a:spLocks noGrp="1"/>
          </p:cNvSpPr>
          <p:nvPr>
            <p:ph type="body" idx="2"/>
          </p:nvPr>
        </p:nvSpPr>
        <p:spPr>
          <a:xfrm>
            <a:off x="2589210" y="2548966"/>
            <a:ext cx="4342893" cy="3354060"/>
          </a:xfrm>
          <a:prstGeom prst="rect">
            <a:avLst/>
          </a:prstGeom>
          <a:noFill/>
          <a:ln>
            <a:noFill/>
          </a:ln>
        </p:spPr>
        <p:txBody>
          <a:bodyPr lIns="91425" tIns="91425" rIns="91425" bIns="91425" anchor="t" anchorCtr="0"/>
          <a:lstStyle>
            <a:lvl1pPr marL="342900" marR="0" lvl="0" indent="-114300" algn="l" rtl="0">
              <a:lnSpc>
                <a:spcPct val="100000"/>
              </a:lnSpc>
              <a:spcBef>
                <a:spcPts val="1000"/>
              </a:spcBef>
              <a:spcAft>
                <a:spcPts val="0"/>
              </a:spcAft>
              <a:buClr>
                <a:schemeClr val="accent1"/>
              </a:buClr>
              <a:buSzPct val="100000"/>
              <a:buFont typeface="Noto Sans Symbols"/>
              <a:buChar char="•"/>
              <a:defRPr sz="1800" b="0" i="0" u="none" strike="noStrike" cap="none">
                <a:solidFill>
                  <a:srgbClr val="3F3F3F"/>
                </a:solidFill>
                <a:latin typeface="Questrial"/>
                <a:ea typeface="Questrial"/>
                <a:cs typeface="Questrial"/>
                <a:sym typeface="Questrial"/>
              </a:defRPr>
            </a:lvl1pPr>
            <a:lvl2pPr marL="742950" marR="0" lvl="1" indent="-82550" algn="l" rtl="0">
              <a:lnSpc>
                <a:spcPct val="100000"/>
              </a:lnSpc>
              <a:spcBef>
                <a:spcPts val="1000"/>
              </a:spcBef>
              <a:spcAft>
                <a:spcPts val="0"/>
              </a:spcAft>
              <a:buClr>
                <a:schemeClr val="accent1"/>
              </a:buClr>
              <a:buSzPct val="100000"/>
              <a:buFont typeface="Noto Sans Symbols"/>
              <a:buChar char="•"/>
              <a:defRPr sz="1600" b="0" i="0" u="none" strike="noStrike" cap="none">
                <a:solidFill>
                  <a:srgbClr val="3F3F3F"/>
                </a:solidFill>
                <a:latin typeface="Questrial"/>
                <a:ea typeface="Questrial"/>
                <a:cs typeface="Questrial"/>
                <a:sym typeface="Questrial"/>
              </a:defRPr>
            </a:lvl2pPr>
            <a:lvl3pPr marL="1143000" marR="0" lvl="2" indent="-50800" algn="l" rtl="0">
              <a:lnSpc>
                <a:spcPct val="100000"/>
              </a:lnSpc>
              <a:spcBef>
                <a:spcPts val="1000"/>
              </a:spcBef>
              <a:spcAft>
                <a:spcPts val="0"/>
              </a:spcAft>
              <a:buClr>
                <a:schemeClr val="accent1"/>
              </a:buClr>
              <a:buSzPct val="100000"/>
              <a:buFont typeface="Noto Sans Symbols"/>
              <a:buChar char="•"/>
              <a:defRPr sz="1400" b="0" i="0" u="none" strike="noStrike" cap="none">
                <a:solidFill>
                  <a:srgbClr val="3F3F3F"/>
                </a:solidFill>
                <a:latin typeface="Questrial"/>
                <a:ea typeface="Questrial"/>
                <a:cs typeface="Questrial"/>
                <a:sym typeface="Questrial"/>
              </a:defRPr>
            </a:lvl3pPr>
            <a:lvl4pPr marL="1600200" marR="0" lvl="3" indent="-76200" algn="l" rtl="0">
              <a:lnSpc>
                <a:spcPct val="100000"/>
              </a:lnSpc>
              <a:spcBef>
                <a:spcPts val="1000"/>
              </a:spcBef>
              <a:spcAft>
                <a:spcPts val="0"/>
              </a:spcAft>
              <a:buClr>
                <a:schemeClr val="accent1"/>
              </a:buClr>
              <a:buSzPct val="100000"/>
              <a:buFont typeface="Noto Sans Symbols"/>
              <a:buChar char="•"/>
              <a:defRPr sz="1200" b="0" i="0" u="none" strike="noStrike" cap="none">
                <a:solidFill>
                  <a:srgbClr val="3F3F3F"/>
                </a:solidFill>
                <a:latin typeface="Questrial"/>
                <a:ea typeface="Questrial"/>
                <a:cs typeface="Questrial"/>
                <a:sym typeface="Questrial"/>
              </a:defRPr>
            </a:lvl4pPr>
            <a:lvl5pPr marL="2057400" marR="0" lvl="4" indent="-76200" algn="l" rtl="0">
              <a:lnSpc>
                <a:spcPct val="100000"/>
              </a:lnSpc>
              <a:spcBef>
                <a:spcPts val="1000"/>
              </a:spcBef>
              <a:spcAft>
                <a:spcPts val="0"/>
              </a:spcAft>
              <a:buClr>
                <a:schemeClr val="accent1"/>
              </a:buClr>
              <a:buSzPct val="100000"/>
              <a:buFont typeface="Noto Sans Symbols"/>
              <a:buChar char="•"/>
              <a:defRPr sz="1200" b="0" i="0" u="none" strike="noStrike" cap="none">
                <a:solidFill>
                  <a:srgbClr val="3F3F3F"/>
                </a:solidFill>
                <a:latin typeface="Questrial"/>
                <a:ea typeface="Questrial"/>
                <a:cs typeface="Questrial"/>
                <a:sym typeface="Questrial"/>
              </a:defRPr>
            </a:lvl5pPr>
            <a:lvl6pPr marL="2514600" marR="0" lvl="5" indent="-76200" algn="l" rtl="0">
              <a:lnSpc>
                <a:spcPct val="100000"/>
              </a:lnSpc>
              <a:spcBef>
                <a:spcPts val="1000"/>
              </a:spcBef>
              <a:spcAft>
                <a:spcPts val="0"/>
              </a:spcAft>
              <a:buClr>
                <a:schemeClr val="accent1"/>
              </a:buClr>
              <a:buSzPct val="100000"/>
              <a:buFont typeface="Noto Sans Symbols"/>
              <a:buChar char="•"/>
              <a:defRPr sz="1200" b="0" i="0" u="none" strike="noStrike" cap="none">
                <a:solidFill>
                  <a:srgbClr val="3F3F3F"/>
                </a:solidFill>
                <a:latin typeface="Questrial"/>
                <a:ea typeface="Questrial"/>
                <a:cs typeface="Questrial"/>
                <a:sym typeface="Questrial"/>
              </a:defRPr>
            </a:lvl6pPr>
            <a:lvl7pPr marL="2971800" marR="0" lvl="6" indent="-76200" algn="l" rtl="0">
              <a:lnSpc>
                <a:spcPct val="100000"/>
              </a:lnSpc>
              <a:spcBef>
                <a:spcPts val="1000"/>
              </a:spcBef>
              <a:spcAft>
                <a:spcPts val="0"/>
              </a:spcAft>
              <a:buClr>
                <a:schemeClr val="accent1"/>
              </a:buClr>
              <a:buSzPct val="100000"/>
              <a:buFont typeface="Noto Sans Symbols"/>
              <a:buChar char="•"/>
              <a:defRPr sz="1200" b="0" i="0" u="none" strike="noStrike" cap="none">
                <a:solidFill>
                  <a:srgbClr val="3F3F3F"/>
                </a:solidFill>
                <a:latin typeface="Questrial"/>
                <a:ea typeface="Questrial"/>
                <a:cs typeface="Questrial"/>
                <a:sym typeface="Questrial"/>
              </a:defRPr>
            </a:lvl7pPr>
            <a:lvl8pPr marL="3429000" marR="0" lvl="7" indent="-76200" algn="l" rtl="0">
              <a:lnSpc>
                <a:spcPct val="100000"/>
              </a:lnSpc>
              <a:spcBef>
                <a:spcPts val="1000"/>
              </a:spcBef>
              <a:spcAft>
                <a:spcPts val="0"/>
              </a:spcAft>
              <a:buClr>
                <a:schemeClr val="accent1"/>
              </a:buClr>
              <a:buSzPct val="100000"/>
              <a:buFont typeface="Noto Sans Symbols"/>
              <a:buChar char="•"/>
              <a:defRPr sz="1200" b="0" i="0" u="none" strike="noStrike" cap="none">
                <a:solidFill>
                  <a:srgbClr val="3F3F3F"/>
                </a:solidFill>
                <a:latin typeface="Questrial"/>
                <a:ea typeface="Questrial"/>
                <a:cs typeface="Questrial"/>
                <a:sym typeface="Questrial"/>
              </a:defRPr>
            </a:lvl8pPr>
            <a:lvl9pPr marL="3886200" marR="0" lvl="8" indent="-76200" algn="l" rtl="0">
              <a:lnSpc>
                <a:spcPct val="100000"/>
              </a:lnSpc>
              <a:spcBef>
                <a:spcPts val="1000"/>
              </a:spcBef>
              <a:spcAft>
                <a:spcPts val="0"/>
              </a:spcAft>
              <a:buClr>
                <a:schemeClr val="accent1"/>
              </a:buClr>
              <a:buSzPct val="100000"/>
              <a:buFont typeface="Noto Sans Symbols"/>
              <a:buChar char="•"/>
              <a:defRPr sz="1200" b="0" i="0" u="none" strike="noStrike" cap="none">
                <a:solidFill>
                  <a:srgbClr val="3F3F3F"/>
                </a:solidFill>
                <a:latin typeface="Questrial"/>
                <a:ea typeface="Questrial"/>
                <a:cs typeface="Questrial"/>
                <a:sym typeface="Questrial"/>
              </a:defRPr>
            </a:lvl9pPr>
          </a:lstStyle>
          <a:p>
            <a:endParaRPr/>
          </a:p>
        </p:txBody>
      </p:sp>
      <p:sp>
        <p:nvSpPr>
          <p:cNvPr id="75" name="Shape 75"/>
          <p:cNvSpPr txBox="1">
            <a:spLocks noGrp="1"/>
          </p:cNvSpPr>
          <p:nvPr>
            <p:ph type="body" idx="3"/>
          </p:nvPr>
        </p:nvSpPr>
        <p:spPr>
          <a:xfrm>
            <a:off x="7506628" y="1969475"/>
            <a:ext cx="3998999" cy="576262"/>
          </a:xfrm>
          <a:prstGeom prst="rect">
            <a:avLst/>
          </a:prstGeom>
          <a:noFill/>
          <a:ln>
            <a:noFill/>
          </a:ln>
        </p:spPr>
        <p:txBody>
          <a:bodyPr lIns="91425" tIns="91425" rIns="91425" bIns="91425" anchor="b" anchorCtr="0"/>
          <a:lstStyle>
            <a:lvl1pPr marL="0" marR="0" lvl="0" indent="0" algn="l" rtl="0">
              <a:lnSpc>
                <a:spcPct val="100000"/>
              </a:lnSpc>
              <a:spcBef>
                <a:spcPts val="1000"/>
              </a:spcBef>
              <a:spcAft>
                <a:spcPts val="0"/>
              </a:spcAft>
              <a:buClr>
                <a:schemeClr val="accent1"/>
              </a:buClr>
              <a:buFont typeface="Noto Sans Symbols"/>
              <a:buNone/>
              <a:defRPr sz="2400" b="0" i="0" u="none" strike="noStrike" cap="none">
                <a:solidFill>
                  <a:srgbClr val="3F3F3F"/>
                </a:solidFill>
                <a:latin typeface="Questrial"/>
                <a:ea typeface="Questrial"/>
                <a:cs typeface="Questrial"/>
                <a:sym typeface="Questrial"/>
              </a:defRPr>
            </a:lvl1pPr>
            <a:lvl2pPr marL="457200" marR="0" lvl="1" indent="0" algn="l" rtl="0">
              <a:lnSpc>
                <a:spcPct val="100000"/>
              </a:lnSpc>
              <a:spcBef>
                <a:spcPts val="1000"/>
              </a:spcBef>
              <a:spcAft>
                <a:spcPts val="0"/>
              </a:spcAft>
              <a:buClr>
                <a:schemeClr val="accent1"/>
              </a:buClr>
              <a:buFont typeface="Noto Sans Symbols"/>
              <a:buNone/>
              <a:defRPr sz="2000" b="1" i="0" u="none" strike="noStrike" cap="none">
                <a:solidFill>
                  <a:srgbClr val="3F3F3F"/>
                </a:solidFill>
                <a:latin typeface="Questrial"/>
                <a:ea typeface="Questrial"/>
                <a:cs typeface="Questrial"/>
                <a:sym typeface="Questrial"/>
              </a:defRPr>
            </a:lvl2pPr>
            <a:lvl3pPr marL="914400" marR="0" lvl="2" indent="0" algn="l" rtl="0">
              <a:lnSpc>
                <a:spcPct val="100000"/>
              </a:lnSpc>
              <a:spcBef>
                <a:spcPts val="1000"/>
              </a:spcBef>
              <a:spcAft>
                <a:spcPts val="0"/>
              </a:spcAft>
              <a:buClr>
                <a:schemeClr val="accent1"/>
              </a:buClr>
              <a:buFont typeface="Noto Sans Symbols"/>
              <a:buNone/>
              <a:defRPr sz="1800" b="1" i="0" u="none" strike="noStrike" cap="none">
                <a:solidFill>
                  <a:srgbClr val="3F3F3F"/>
                </a:solidFill>
                <a:latin typeface="Questrial"/>
                <a:ea typeface="Questrial"/>
                <a:cs typeface="Questrial"/>
                <a:sym typeface="Questrial"/>
              </a:defRPr>
            </a:lvl3pPr>
            <a:lvl4pPr marL="1371600" marR="0" lvl="3" indent="0" algn="l" rtl="0">
              <a:lnSpc>
                <a:spcPct val="100000"/>
              </a:lnSpc>
              <a:spcBef>
                <a:spcPts val="1000"/>
              </a:spcBef>
              <a:spcAft>
                <a:spcPts val="0"/>
              </a:spcAft>
              <a:buClr>
                <a:schemeClr val="accent1"/>
              </a:buClr>
              <a:buFont typeface="Noto Sans Symbols"/>
              <a:buNone/>
              <a:defRPr sz="1600" b="1" i="0" u="none" strike="noStrike" cap="none">
                <a:solidFill>
                  <a:srgbClr val="3F3F3F"/>
                </a:solidFill>
                <a:latin typeface="Questrial"/>
                <a:ea typeface="Questrial"/>
                <a:cs typeface="Questrial"/>
                <a:sym typeface="Questrial"/>
              </a:defRPr>
            </a:lvl4pPr>
            <a:lvl5pPr marL="1828800" marR="0" lvl="4" indent="0" algn="l" rtl="0">
              <a:lnSpc>
                <a:spcPct val="100000"/>
              </a:lnSpc>
              <a:spcBef>
                <a:spcPts val="1000"/>
              </a:spcBef>
              <a:spcAft>
                <a:spcPts val="0"/>
              </a:spcAft>
              <a:buClr>
                <a:schemeClr val="accent1"/>
              </a:buClr>
              <a:buFont typeface="Noto Sans Symbols"/>
              <a:buNone/>
              <a:defRPr sz="1600" b="1" i="0" u="none" strike="noStrike" cap="none">
                <a:solidFill>
                  <a:srgbClr val="3F3F3F"/>
                </a:solidFill>
                <a:latin typeface="Questrial"/>
                <a:ea typeface="Questrial"/>
                <a:cs typeface="Questrial"/>
                <a:sym typeface="Questrial"/>
              </a:defRPr>
            </a:lvl5pPr>
            <a:lvl6pPr marL="2286000" marR="0" lvl="5" indent="0" algn="l" rtl="0">
              <a:lnSpc>
                <a:spcPct val="100000"/>
              </a:lnSpc>
              <a:spcBef>
                <a:spcPts val="1000"/>
              </a:spcBef>
              <a:spcAft>
                <a:spcPts val="0"/>
              </a:spcAft>
              <a:buClr>
                <a:schemeClr val="accent1"/>
              </a:buClr>
              <a:buFont typeface="Noto Sans Symbols"/>
              <a:buNone/>
              <a:defRPr sz="1600" b="1" i="0" u="none" strike="noStrike" cap="none">
                <a:solidFill>
                  <a:srgbClr val="3F3F3F"/>
                </a:solidFill>
                <a:latin typeface="Questrial"/>
                <a:ea typeface="Questrial"/>
                <a:cs typeface="Questrial"/>
                <a:sym typeface="Questrial"/>
              </a:defRPr>
            </a:lvl6pPr>
            <a:lvl7pPr marL="2743200" marR="0" lvl="6" indent="0" algn="l" rtl="0">
              <a:lnSpc>
                <a:spcPct val="100000"/>
              </a:lnSpc>
              <a:spcBef>
                <a:spcPts val="1000"/>
              </a:spcBef>
              <a:spcAft>
                <a:spcPts val="0"/>
              </a:spcAft>
              <a:buClr>
                <a:schemeClr val="accent1"/>
              </a:buClr>
              <a:buFont typeface="Noto Sans Symbols"/>
              <a:buNone/>
              <a:defRPr sz="1600" b="1" i="0" u="none" strike="noStrike" cap="none">
                <a:solidFill>
                  <a:srgbClr val="3F3F3F"/>
                </a:solidFill>
                <a:latin typeface="Questrial"/>
                <a:ea typeface="Questrial"/>
                <a:cs typeface="Questrial"/>
                <a:sym typeface="Questrial"/>
              </a:defRPr>
            </a:lvl7pPr>
            <a:lvl8pPr marL="3200400" marR="0" lvl="7" indent="0" algn="l" rtl="0">
              <a:lnSpc>
                <a:spcPct val="100000"/>
              </a:lnSpc>
              <a:spcBef>
                <a:spcPts val="1000"/>
              </a:spcBef>
              <a:spcAft>
                <a:spcPts val="0"/>
              </a:spcAft>
              <a:buClr>
                <a:schemeClr val="accent1"/>
              </a:buClr>
              <a:buFont typeface="Noto Sans Symbols"/>
              <a:buNone/>
              <a:defRPr sz="1600" b="1" i="0" u="none" strike="noStrike" cap="none">
                <a:solidFill>
                  <a:srgbClr val="3F3F3F"/>
                </a:solidFill>
                <a:latin typeface="Questrial"/>
                <a:ea typeface="Questrial"/>
                <a:cs typeface="Questrial"/>
                <a:sym typeface="Questrial"/>
              </a:defRPr>
            </a:lvl8pPr>
            <a:lvl9pPr marL="3657600" marR="0" lvl="8" indent="0" algn="l" rtl="0">
              <a:lnSpc>
                <a:spcPct val="100000"/>
              </a:lnSpc>
              <a:spcBef>
                <a:spcPts val="1000"/>
              </a:spcBef>
              <a:spcAft>
                <a:spcPts val="0"/>
              </a:spcAft>
              <a:buClr>
                <a:schemeClr val="accent1"/>
              </a:buClr>
              <a:buFont typeface="Noto Sans Symbols"/>
              <a:buNone/>
              <a:defRPr sz="1600" b="1" i="0" u="none" strike="noStrike" cap="none">
                <a:solidFill>
                  <a:srgbClr val="3F3F3F"/>
                </a:solidFill>
                <a:latin typeface="Questrial"/>
                <a:ea typeface="Questrial"/>
                <a:cs typeface="Questrial"/>
                <a:sym typeface="Questrial"/>
              </a:defRPr>
            </a:lvl9pPr>
          </a:lstStyle>
          <a:p>
            <a:endParaRPr/>
          </a:p>
        </p:txBody>
      </p:sp>
      <p:sp>
        <p:nvSpPr>
          <p:cNvPr id="76" name="Shape 76"/>
          <p:cNvSpPr txBox="1">
            <a:spLocks noGrp="1"/>
          </p:cNvSpPr>
          <p:nvPr>
            <p:ph type="body" idx="4"/>
          </p:nvPr>
        </p:nvSpPr>
        <p:spPr>
          <a:xfrm>
            <a:off x="7166957" y="2545738"/>
            <a:ext cx="4338674" cy="3354060"/>
          </a:xfrm>
          <a:prstGeom prst="rect">
            <a:avLst/>
          </a:prstGeom>
          <a:noFill/>
          <a:ln>
            <a:noFill/>
          </a:ln>
        </p:spPr>
        <p:txBody>
          <a:bodyPr lIns="91425" tIns="91425" rIns="91425" bIns="91425" anchor="t" anchorCtr="0"/>
          <a:lstStyle>
            <a:lvl1pPr marL="342900" marR="0" lvl="0" indent="-114300" algn="l" rtl="0">
              <a:lnSpc>
                <a:spcPct val="100000"/>
              </a:lnSpc>
              <a:spcBef>
                <a:spcPts val="1000"/>
              </a:spcBef>
              <a:spcAft>
                <a:spcPts val="0"/>
              </a:spcAft>
              <a:buClr>
                <a:schemeClr val="accent1"/>
              </a:buClr>
              <a:buSzPct val="100000"/>
              <a:buFont typeface="Noto Sans Symbols"/>
              <a:buChar char="•"/>
              <a:defRPr sz="1800" b="0" i="0" u="none" strike="noStrike" cap="none">
                <a:solidFill>
                  <a:srgbClr val="3F3F3F"/>
                </a:solidFill>
                <a:latin typeface="Questrial"/>
                <a:ea typeface="Questrial"/>
                <a:cs typeface="Questrial"/>
                <a:sym typeface="Questrial"/>
              </a:defRPr>
            </a:lvl1pPr>
            <a:lvl2pPr marL="742950" marR="0" lvl="1" indent="-82550" algn="l" rtl="0">
              <a:lnSpc>
                <a:spcPct val="100000"/>
              </a:lnSpc>
              <a:spcBef>
                <a:spcPts val="1000"/>
              </a:spcBef>
              <a:spcAft>
                <a:spcPts val="0"/>
              </a:spcAft>
              <a:buClr>
                <a:schemeClr val="accent1"/>
              </a:buClr>
              <a:buSzPct val="100000"/>
              <a:buFont typeface="Noto Sans Symbols"/>
              <a:buChar char="•"/>
              <a:defRPr sz="1600" b="0" i="0" u="none" strike="noStrike" cap="none">
                <a:solidFill>
                  <a:srgbClr val="3F3F3F"/>
                </a:solidFill>
                <a:latin typeface="Questrial"/>
                <a:ea typeface="Questrial"/>
                <a:cs typeface="Questrial"/>
                <a:sym typeface="Questrial"/>
              </a:defRPr>
            </a:lvl2pPr>
            <a:lvl3pPr marL="1143000" marR="0" lvl="2" indent="-50800" algn="l" rtl="0">
              <a:lnSpc>
                <a:spcPct val="100000"/>
              </a:lnSpc>
              <a:spcBef>
                <a:spcPts val="1000"/>
              </a:spcBef>
              <a:spcAft>
                <a:spcPts val="0"/>
              </a:spcAft>
              <a:buClr>
                <a:schemeClr val="accent1"/>
              </a:buClr>
              <a:buSzPct val="100000"/>
              <a:buFont typeface="Noto Sans Symbols"/>
              <a:buChar char="•"/>
              <a:defRPr sz="1400" b="0" i="0" u="none" strike="noStrike" cap="none">
                <a:solidFill>
                  <a:srgbClr val="3F3F3F"/>
                </a:solidFill>
                <a:latin typeface="Questrial"/>
                <a:ea typeface="Questrial"/>
                <a:cs typeface="Questrial"/>
                <a:sym typeface="Questrial"/>
              </a:defRPr>
            </a:lvl3pPr>
            <a:lvl4pPr marL="1600200" marR="0" lvl="3" indent="-76200" algn="l" rtl="0">
              <a:lnSpc>
                <a:spcPct val="100000"/>
              </a:lnSpc>
              <a:spcBef>
                <a:spcPts val="1000"/>
              </a:spcBef>
              <a:spcAft>
                <a:spcPts val="0"/>
              </a:spcAft>
              <a:buClr>
                <a:schemeClr val="accent1"/>
              </a:buClr>
              <a:buSzPct val="100000"/>
              <a:buFont typeface="Noto Sans Symbols"/>
              <a:buChar char="•"/>
              <a:defRPr sz="1200" b="0" i="0" u="none" strike="noStrike" cap="none">
                <a:solidFill>
                  <a:srgbClr val="3F3F3F"/>
                </a:solidFill>
                <a:latin typeface="Questrial"/>
                <a:ea typeface="Questrial"/>
                <a:cs typeface="Questrial"/>
                <a:sym typeface="Questrial"/>
              </a:defRPr>
            </a:lvl4pPr>
            <a:lvl5pPr marL="2057400" marR="0" lvl="4" indent="-76200" algn="l" rtl="0">
              <a:lnSpc>
                <a:spcPct val="100000"/>
              </a:lnSpc>
              <a:spcBef>
                <a:spcPts val="1000"/>
              </a:spcBef>
              <a:spcAft>
                <a:spcPts val="0"/>
              </a:spcAft>
              <a:buClr>
                <a:schemeClr val="accent1"/>
              </a:buClr>
              <a:buSzPct val="100000"/>
              <a:buFont typeface="Noto Sans Symbols"/>
              <a:buChar char="•"/>
              <a:defRPr sz="1200" b="0" i="0" u="none" strike="noStrike" cap="none">
                <a:solidFill>
                  <a:srgbClr val="3F3F3F"/>
                </a:solidFill>
                <a:latin typeface="Questrial"/>
                <a:ea typeface="Questrial"/>
                <a:cs typeface="Questrial"/>
                <a:sym typeface="Questrial"/>
              </a:defRPr>
            </a:lvl5pPr>
            <a:lvl6pPr marL="2514600" marR="0" lvl="5" indent="-76200" algn="l" rtl="0">
              <a:lnSpc>
                <a:spcPct val="100000"/>
              </a:lnSpc>
              <a:spcBef>
                <a:spcPts val="1000"/>
              </a:spcBef>
              <a:spcAft>
                <a:spcPts val="0"/>
              </a:spcAft>
              <a:buClr>
                <a:schemeClr val="accent1"/>
              </a:buClr>
              <a:buSzPct val="100000"/>
              <a:buFont typeface="Noto Sans Symbols"/>
              <a:buChar char="•"/>
              <a:defRPr sz="1200" b="0" i="0" u="none" strike="noStrike" cap="none">
                <a:solidFill>
                  <a:srgbClr val="3F3F3F"/>
                </a:solidFill>
                <a:latin typeface="Questrial"/>
                <a:ea typeface="Questrial"/>
                <a:cs typeface="Questrial"/>
                <a:sym typeface="Questrial"/>
              </a:defRPr>
            </a:lvl6pPr>
            <a:lvl7pPr marL="2971800" marR="0" lvl="6" indent="-76200" algn="l" rtl="0">
              <a:lnSpc>
                <a:spcPct val="100000"/>
              </a:lnSpc>
              <a:spcBef>
                <a:spcPts val="1000"/>
              </a:spcBef>
              <a:spcAft>
                <a:spcPts val="0"/>
              </a:spcAft>
              <a:buClr>
                <a:schemeClr val="accent1"/>
              </a:buClr>
              <a:buSzPct val="100000"/>
              <a:buFont typeface="Noto Sans Symbols"/>
              <a:buChar char="•"/>
              <a:defRPr sz="1200" b="0" i="0" u="none" strike="noStrike" cap="none">
                <a:solidFill>
                  <a:srgbClr val="3F3F3F"/>
                </a:solidFill>
                <a:latin typeface="Questrial"/>
                <a:ea typeface="Questrial"/>
                <a:cs typeface="Questrial"/>
                <a:sym typeface="Questrial"/>
              </a:defRPr>
            </a:lvl7pPr>
            <a:lvl8pPr marL="3429000" marR="0" lvl="7" indent="-76200" algn="l" rtl="0">
              <a:lnSpc>
                <a:spcPct val="100000"/>
              </a:lnSpc>
              <a:spcBef>
                <a:spcPts val="1000"/>
              </a:spcBef>
              <a:spcAft>
                <a:spcPts val="0"/>
              </a:spcAft>
              <a:buClr>
                <a:schemeClr val="accent1"/>
              </a:buClr>
              <a:buSzPct val="100000"/>
              <a:buFont typeface="Noto Sans Symbols"/>
              <a:buChar char="•"/>
              <a:defRPr sz="1200" b="0" i="0" u="none" strike="noStrike" cap="none">
                <a:solidFill>
                  <a:srgbClr val="3F3F3F"/>
                </a:solidFill>
                <a:latin typeface="Questrial"/>
                <a:ea typeface="Questrial"/>
                <a:cs typeface="Questrial"/>
                <a:sym typeface="Questrial"/>
              </a:defRPr>
            </a:lvl8pPr>
            <a:lvl9pPr marL="3886200" marR="0" lvl="8" indent="-76200" algn="l" rtl="0">
              <a:lnSpc>
                <a:spcPct val="100000"/>
              </a:lnSpc>
              <a:spcBef>
                <a:spcPts val="1000"/>
              </a:spcBef>
              <a:spcAft>
                <a:spcPts val="0"/>
              </a:spcAft>
              <a:buClr>
                <a:schemeClr val="accent1"/>
              </a:buClr>
              <a:buSzPct val="100000"/>
              <a:buFont typeface="Noto Sans Symbols"/>
              <a:buChar char="•"/>
              <a:defRPr sz="1200" b="0" i="0" u="none" strike="noStrike" cap="none">
                <a:solidFill>
                  <a:srgbClr val="3F3F3F"/>
                </a:solidFill>
                <a:latin typeface="Questrial"/>
                <a:ea typeface="Questrial"/>
                <a:cs typeface="Questrial"/>
                <a:sym typeface="Questrial"/>
              </a:defRPr>
            </a:lvl9pPr>
          </a:lstStyle>
          <a:p>
            <a:endParaRPr/>
          </a:p>
        </p:txBody>
      </p:sp>
      <p:sp>
        <p:nvSpPr>
          <p:cNvPr id="77" name="Shape 77"/>
          <p:cNvSpPr txBox="1">
            <a:spLocks noGrp="1"/>
          </p:cNvSpPr>
          <p:nvPr>
            <p:ph type="dt" idx="10"/>
          </p:nvPr>
        </p:nvSpPr>
        <p:spPr>
          <a:xfrm>
            <a:off x="10361610" y="6130437"/>
            <a:ext cx="1146281" cy="370396"/>
          </a:xfrm>
          <a:prstGeom prst="rect">
            <a:avLst/>
          </a:prstGeom>
          <a:noFill/>
          <a:ln>
            <a:noFill/>
          </a:ln>
        </p:spPr>
        <p:txBody>
          <a:bodyPr lIns="91425" tIns="91425" rIns="91425" bIns="91425" anchor="ctr" anchorCtr="0"/>
          <a:lstStyle>
            <a:lvl1pPr marL="0" marR="0" lvl="0" indent="0" algn="r" rtl="0">
              <a:lnSpc>
                <a:spcPct val="100000"/>
              </a:lnSpc>
              <a:spcBef>
                <a:spcPts val="0"/>
              </a:spcBef>
              <a:spcAft>
                <a:spcPts val="0"/>
              </a:spcAft>
              <a:buClr>
                <a:srgbClr val="888888"/>
              </a:buClr>
              <a:buFont typeface="Questrial"/>
              <a:buNone/>
              <a:defRPr sz="900" b="0" i="0" u="none" strike="noStrike" cap="none">
                <a:solidFill>
                  <a:srgbClr val="888888"/>
                </a:solidFill>
                <a:latin typeface="Questrial"/>
                <a:ea typeface="Questrial"/>
                <a:cs typeface="Questrial"/>
                <a:sym typeface="Questrial"/>
              </a:defRPr>
            </a:lvl1pPr>
            <a:lvl2pPr marL="457200" marR="0" lvl="1"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2pPr>
            <a:lvl3pPr marL="914400" marR="0" lvl="2"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3pPr>
            <a:lvl4pPr marL="1371600" marR="0" lvl="3"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4pPr>
            <a:lvl5pPr marL="1828800" marR="0" lvl="4"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5pPr>
            <a:lvl6pPr marL="2286000" marR="0" lvl="5"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6pPr>
            <a:lvl7pPr marL="2743200" marR="0" lvl="6"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7pPr>
            <a:lvl8pPr marL="3200400" marR="0" lvl="7"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8pPr>
            <a:lvl9pPr marL="3657600" marR="0" lvl="8"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9pPr>
          </a:lstStyle>
          <a:p>
            <a:endParaRPr/>
          </a:p>
        </p:txBody>
      </p:sp>
      <p:sp>
        <p:nvSpPr>
          <p:cNvPr id="78" name="Shape 78"/>
          <p:cNvSpPr txBox="1">
            <a:spLocks noGrp="1"/>
          </p:cNvSpPr>
          <p:nvPr>
            <p:ph type="ftr" idx="11"/>
          </p:nvPr>
        </p:nvSpPr>
        <p:spPr>
          <a:xfrm>
            <a:off x="2589210" y="6135807"/>
            <a:ext cx="7619999" cy="365125"/>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888888"/>
              </a:buClr>
              <a:buFont typeface="Questrial"/>
              <a:buNone/>
              <a:defRPr sz="900" b="0" i="0" u="none" strike="noStrike" cap="none">
                <a:solidFill>
                  <a:srgbClr val="888888"/>
                </a:solidFill>
                <a:latin typeface="Questrial"/>
                <a:ea typeface="Questrial"/>
                <a:cs typeface="Questrial"/>
                <a:sym typeface="Questrial"/>
              </a:defRPr>
            </a:lvl1pPr>
            <a:lvl2pPr marL="457200" marR="0" lvl="1"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2pPr>
            <a:lvl3pPr marL="914400" marR="0" lvl="2"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3pPr>
            <a:lvl4pPr marL="1371600" marR="0" lvl="3"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4pPr>
            <a:lvl5pPr marL="1828800" marR="0" lvl="4"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5pPr>
            <a:lvl6pPr marL="2286000" marR="0" lvl="5"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6pPr>
            <a:lvl7pPr marL="2743200" marR="0" lvl="6"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7pPr>
            <a:lvl8pPr marL="3200400" marR="0" lvl="7"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8pPr>
            <a:lvl9pPr marL="3657600" marR="0" lvl="8"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9pPr>
          </a:lstStyle>
          <a:p>
            <a:endParaRPr/>
          </a:p>
        </p:txBody>
      </p:sp>
      <p:sp>
        <p:nvSpPr>
          <p:cNvPr id="79" name="Shape 79"/>
          <p:cNvSpPr/>
          <p:nvPr/>
        </p:nvSpPr>
        <p:spPr>
          <a:xfrm rot="10800000" flipH="1">
            <a:off x="-4188" y="714373"/>
            <a:ext cx="1588527" cy="507297"/>
          </a:xfrm>
          <a:custGeom>
            <a:avLst/>
            <a:gdLst/>
            <a:ahLst/>
            <a:cxnLst/>
            <a:rect l="0" t="0" r="0" b="0"/>
            <a:pathLst>
              <a:path w="120000" h="120000" extrusionOk="0">
                <a:moveTo>
                  <a:pt x="120000" y="56412"/>
                </a:moveTo>
                <a:lnTo>
                  <a:pt x="102703" y="2256"/>
                </a:lnTo>
                <a:cubicBezTo>
                  <a:pt x="102586" y="1872"/>
                  <a:pt x="102443" y="1512"/>
                  <a:pt x="102326" y="1128"/>
                </a:cubicBezTo>
                <a:cubicBezTo>
                  <a:pt x="101976" y="0"/>
                  <a:pt x="101613" y="0"/>
                  <a:pt x="101250" y="0"/>
                </a:cubicBezTo>
                <a:lnTo>
                  <a:pt x="94398" y="0"/>
                </a:lnTo>
                <a:lnTo>
                  <a:pt x="0" y="840"/>
                </a:lnTo>
                <a:cubicBezTo>
                  <a:pt x="103" y="40560"/>
                  <a:pt x="220" y="80280"/>
                  <a:pt x="324" y="120000"/>
                </a:cubicBezTo>
                <a:lnTo>
                  <a:pt x="94398" y="119592"/>
                </a:lnTo>
                <a:lnTo>
                  <a:pt x="101250" y="119592"/>
                </a:lnTo>
                <a:cubicBezTo>
                  <a:pt x="101613" y="119592"/>
                  <a:pt x="101976" y="118464"/>
                  <a:pt x="102326" y="118464"/>
                </a:cubicBezTo>
                <a:cubicBezTo>
                  <a:pt x="102326" y="117336"/>
                  <a:pt x="102703" y="117336"/>
                  <a:pt x="102703" y="117336"/>
                </a:cubicBezTo>
                <a:lnTo>
                  <a:pt x="120000" y="63180"/>
                </a:lnTo>
                <a:cubicBezTo>
                  <a:pt x="120713" y="60924"/>
                  <a:pt x="120713" y="58668"/>
                  <a:pt x="120000" y="56412"/>
                </a:cubicBezTo>
                <a:close/>
              </a:path>
            </a:pathLst>
          </a:custGeom>
          <a:solidFill>
            <a:schemeClr val="accent1"/>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80" name="Shape 80"/>
          <p:cNvSpPr txBox="1">
            <a:spLocks noGrp="1"/>
          </p:cNvSpPr>
          <p:nvPr>
            <p:ph type="sldNum" idx="12"/>
          </p:nvPr>
        </p:nvSpPr>
        <p:spPr>
          <a:xfrm>
            <a:off x="531812" y="787781"/>
            <a:ext cx="779765" cy="365125"/>
          </a:xfrm>
          <a:prstGeom prst="rect">
            <a:avLst/>
          </a:prstGeom>
          <a:noFill/>
          <a:ln>
            <a:noFill/>
          </a:ln>
        </p:spPr>
        <p:txBody>
          <a:bodyPr lIns="91425" tIns="45700" rIns="91425" bIns="45700" anchor="ctr" anchorCtr="0">
            <a:noAutofit/>
          </a:bodyPr>
          <a:lstStyle/>
          <a:p>
            <a:pPr marL="0" marR="0" lvl="0" indent="0" algn="r" rtl="0">
              <a:lnSpc>
                <a:spcPct val="100000"/>
              </a:lnSpc>
              <a:spcBef>
                <a:spcPts val="0"/>
              </a:spcBef>
              <a:spcAft>
                <a:spcPts val="0"/>
              </a:spcAft>
              <a:buClr>
                <a:srgbClr val="FEFFFF"/>
              </a:buClr>
              <a:buSzPct val="25000"/>
              <a:buFont typeface="Questrial"/>
              <a:buNone/>
            </a:pPr>
            <a:fld id="{00000000-1234-1234-1234-123412341234}" type="slidenum">
              <a:rPr lang="en-US" sz="2000" b="0" i="0" u="none" strike="noStrike" cap="none">
                <a:solidFill>
                  <a:srgbClr val="FEFFFF"/>
                </a:solidFill>
                <a:latin typeface="Questrial"/>
                <a:ea typeface="Questrial"/>
                <a:cs typeface="Questrial"/>
                <a:sym typeface="Questrial"/>
              </a:rPr>
              <a:t>‹#›</a:t>
            </a:fld>
            <a:endParaRPr lang="en-US" sz="2000" b="0" i="0" u="none" strike="noStrike" cap="none">
              <a:solidFill>
                <a:srgbClr val="FEFFFF"/>
              </a:solidFill>
              <a:latin typeface="Questrial"/>
              <a:ea typeface="Questrial"/>
              <a:cs typeface="Questrial"/>
              <a:sym typeface="Quest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81"/>
        <p:cNvGrpSpPr/>
        <p:nvPr/>
      </p:nvGrpSpPr>
      <p:grpSpPr>
        <a:xfrm>
          <a:off x="0" y="0"/>
          <a:ext cx="0" cy="0"/>
          <a:chOff x="0" y="0"/>
          <a:chExt cx="0" cy="0"/>
        </a:xfrm>
      </p:grpSpPr>
      <p:sp>
        <p:nvSpPr>
          <p:cNvPr id="82" name="Shape 82"/>
          <p:cNvSpPr txBox="1">
            <a:spLocks noGrp="1"/>
          </p:cNvSpPr>
          <p:nvPr>
            <p:ph type="title"/>
          </p:nvPr>
        </p:nvSpPr>
        <p:spPr>
          <a:xfrm>
            <a:off x="2592924" y="624110"/>
            <a:ext cx="8911685" cy="1280889"/>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262626"/>
              </a:buClr>
              <a:buFont typeface="Questrial"/>
              <a:buNone/>
              <a:defRPr sz="3600" b="0" i="0" u="none" strike="noStrike" cap="none">
                <a:solidFill>
                  <a:srgbClr val="262626"/>
                </a:solidFill>
                <a:latin typeface="Questrial"/>
                <a:ea typeface="Questrial"/>
                <a:cs typeface="Questrial"/>
                <a:sym typeface="Questrial"/>
              </a:defRPr>
            </a:lvl1pPr>
            <a:lvl2pPr marL="0" marR="0" lvl="1" indent="0" algn="l" rtl="0">
              <a:spcBef>
                <a:spcPts val="0"/>
              </a:spcBef>
              <a:buClr>
                <a:schemeClr val="dk2"/>
              </a:buClr>
              <a:buFont typeface="Arial"/>
              <a:buNone/>
              <a:defRPr sz="1800" b="0" i="0" u="none" strike="noStrike" cap="none">
                <a:solidFill>
                  <a:schemeClr val="dk2"/>
                </a:solidFill>
              </a:defRPr>
            </a:lvl2pPr>
            <a:lvl3pPr marL="0" marR="0" lvl="2" indent="0" algn="l" rtl="0">
              <a:spcBef>
                <a:spcPts val="0"/>
              </a:spcBef>
              <a:buClr>
                <a:schemeClr val="dk2"/>
              </a:buClr>
              <a:buFont typeface="Arial"/>
              <a:buNone/>
              <a:defRPr sz="1800" b="0" i="0" u="none" strike="noStrike" cap="none">
                <a:solidFill>
                  <a:schemeClr val="dk2"/>
                </a:solidFill>
              </a:defRPr>
            </a:lvl3pPr>
            <a:lvl4pPr marL="0" marR="0" lvl="3" indent="0" algn="l" rtl="0">
              <a:spcBef>
                <a:spcPts val="0"/>
              </a:spcBef>
              <a:buClr>
                <a:schemeClr val="dk2"/>
              </a:buClr>
              <a:buFont typeface="Arial"/>
              <a:buNone/>
              <a:defRPr sz="1800" b="0" i="0" u="none" strike="noStrike" cap="none">
                <a:solidFill>
                  <a:schemeClr val="dk2"/>
                </a:solidFill>
              </a:defRPr>
            </a:lvl4pPr>
            <a:lvl5pPr marL="0" marR="0" lvl="4" indent="0" algn="l" rtl="0">
              <a:spcBef>
                <a:spcPts val="0"/>
              </a:spcBef>
              <a:buClr>
                <a:schemeClr val="dk2"/>
              </a:buClr>
              <a:buFont typeface="Arial"/>
              <a:buNone/>
              <a:defRPr sz="1800" b="0" i="0" u="none" strike="noStrike" cap="none">
                <a:solidFill>
                  <a:schemeClr val="dk2"/>
                </a:solidFill>
              </a:defRPr>
            </a:lvl5pPr>
            <a:lvl6pPr marL="0" marR="0" lvl="5" indent="0" algn="l" rtl="0">
              <a:spcBef>
                <a:spcPts val="0"/>
              </a:spcBef>
              <a:buClr>
                <a:schemeClr val="dk2"/>
              </a:buClr>
              <a:buFont typeface="Arial"/>
              <a:buNone/>
              <a:defRPr sz="1800" b="0" i="0" u="none" strike="noStrike" cap="none">
                <a:solidFill>
                  <a:schemeClr val="dk2"/>
                </a:solidFill>
              </a:defRPr>
            </a:lvl6pPr>
            <a:lvl7pPr marL="0" marR="0" lvl="6" indent="0" algn="l" rtl="0">
              <a:spcBef>
                <a:spcPts val="0"/>
              </a:spcBef>
              <a:buClr>
                <a:schemeClr val="dk2"/>
              </a:buClr>
              <a:buFont typeface="Arial"/>
              <a:buNone/>
              <a:defRPr sz="1800" b="0" i="0" u="none" strike="noStrike" cap="none">
                <a:solidFill>
                  <a:schemeClr val="dk2"/>
                </a:solidFill>
              </a:defRPr>
            </a:lvl7pPr>
            <a:lvl8pPr marL="0" marR="0" lvl="7" indent="0" algn="l" rtl="0">
              <a:spcBef>
                <a:spcPts val="0"/>
              </a:spcBef>
              <a:buClr>
                <a:schemeClr val="dk2"/>
              </a:buClr>
              <a:buFont typeface="Arial"/>
              <a:buNone/>
              <a:defRPr sz="1800" b="0" i="0" u="none" strike="noStrike" cap="none">
                <a:solidFill>
                  <a:schemeClr val="dk2"/>
                </a:solidFill>
              </a:defRPr>
            </a:lvl8pPr>
            <a:lvl9pPr marL="0" marR="0" lvl="8" indent="0" algn="l" rtl="0">
              <a:spcBef>
                <a:spcPts val="0"/>
              </a:spcBef>
              <a:buClr>
                <a:schemeClr val="dk2"/>
              </a:buClr>
              <a:buFont typeface="Arial"/>
              <a:buNone/>
              <a:defRPr sz="1800" b="0" i="0" u="none" strike="noStrike" cap="none">
                <a:solidFill>
                  <a:schemeClr val="dk2"/>
                </a:solidFill>
              </a:defRPr>
            </a:lvl9pPr>
          </a:lstStyle>
          <a:p>
            <a:endParaRPr/>
          </a:p>
        </p:txBody>
      </p:sp>
      <p:sp>
        <p:nvSpPr>
          <p:cNvPr id="83" name="Shape 83"/>
          <p:cNvSpPr txBox="1">
            <a:spLocks noGrp="1"/>
          </p:cNvSpPr>
          <p:nvPr>
            <p:ph type="dt" idx="10"/>
          </p:nvPr>
        </p:nvSpPr>
        <p:spPr>
          <a:xfrm>
            <a:off x="10361610" y="6130437"/>
            <a:ext cx="1146281" cy="370396"/>
          </a:xfrm>
          <a:prstGeom prst="rect">
            <a:avLst/>
          </a:prstGeom>
          <a:noFill/>
          <a:ln>
            <a:noFill/>
          </a:ln>
        </p:spPr>
        <p:txBody>
          <a:bodyPr lIns="91425" tIns="91425" rIns="91425" bIns="91425" anchor="ctr" anchorCtr="0"/>
          <a:lstStyle>
            <a:lvl1pPr marL="0" marR="0" lvl="0" indent="0" algn="r" rtl="0">
              <a:lnSpc>
                <a:spcPct val="100000"/>
              </a:lnSpc>
              <a:spcBef>
                <a:spcPts val="0"/>
              </a:spcBef>
              <a:spcAft>
                <a:spcPts val="0"/>
              </a:spcAft>
              <a:buClr>
                <a:srgbClr val="888888"/>
              </a:buClr>
              <a:buFont typeface="Questrial"/>
              <a:buNone/>
              <a:defRPr sz="900" b="0" i="0" u="none" strike="noStrike" cap="none">
                <a:solidFill>
                  <a:srgbClr val="888888"/>
                </a:solidFill>
                <a:latin typeface="Questrial"/>
                <a:ea typeface="Questrial"/>
                <a:cs typeface="Questrial"/>
                <a:sym typeface="Questrial"/>
              </a:defRPr>
            </a:lvl1pPr>
            <a:lvl2pPr marL="457200" marR="0" lvl="1"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2pPr>
            <a:lvl3pPr marL="914400" marR="0" lvl="2"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3pPr>
            <a:lvl4pPr marL="1371600" marR="0" lvl="3"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4pPr>
            <a:lvl5pPr marL="1828800" marR="0" lvl="4"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5pPr>
            <a:lvl6pPr marL="2286000" marR="0" lvl="5"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6pPr>
            <a:lvl7pPr marL="2743200" marR="0" lvl="6"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7pPr>
            <a:lvl8pPr marL="3200400" marR="0" lvl="7"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8pPr>
            <a:lvl9pPr marL="3657600" marR="0" lvl="8"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9pPr>
          </a:lstStyle>
          <a:p>
            <a:endParaRPr/>
          </a:p>
        </p:txBody>
      </p:sp>
      <p:sp>
        <p:nvSpPr>
          <p:cNvPr id="84" name="Shape 84"/>
          <p:cNvSpPr txBox="1">
            <a:spLocks noGrp="1"/>
          </p:cNvSpPr>
          <p:nvPr>
            <p:ph type="ftr" idx="11"/>
          </p:nvPr>
        </p:nvSpPr>
        <p:spPr>
          <a:xfrm>
            <a:off x="2589210" y="6135807"/>
            <a:ext cx="7619999" cy="365125"/>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888888"/>
              </a:buClr>
              <a:buFont typeface="Questrial"/>
              <a:buNone/>
              <a:defRPr sz="900" b="0" i="0" u="none" strike="noStrike" cap="none">
                <a:solidFill>
                  <a:srgbClr val="888888"/>
                </a:solidFill>
                <a:latin typeface="Questrial"/>
                <a:ea typeface="Questrial"/>
                <a:cs typeface="Questrial"/>
                <a:sym typeface="Questrial"/>
              </a:defRPr>
            </a:lvl1pPr>
            <a:lvl2pPr marL="457200" marR="0" lvl="1"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2pPr>
            <a:lvl3pPr marL="914400" marR="0" lvl="2"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3pPr>
            <a:lvl4pPr marL="1371600" marR="0" lvl="3"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4pPr>
            <a:lvl5pPr marL="1828800" marR="0" lvl="4"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5pPr>
            <a:lvl6pPr marL="2286000" marR="0" lvl="5"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6pPr>
            <a:lvl7pPr marL="2743200" marR="0" lvl="6"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7pPr>
            <a:lvl8pPr marL="3200400" marR="0" lvl="7"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8pPr>
            <a:lvl9pPr marL="3657600" marR="0" lvl="8"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9pPr>
          </a:lstStyle>
          <a:p>
            <a:endParaRPr/>
          </a:p>
        </p:txBody>
      </p:sp>
      <p:sp>
        <p:nvSpPr>
          <p:cNvPr id="85" name="Shape 85"/>
          <p:cNvSpPr/>
          <p:nvPr/>
        </p:nvSpPr>
        <p:spPr>
          <a:xfrm rot="10800000" flipH="1">
            <a:off x="-4188" y="714373"/>
            <a:ext cx="1588527" cy="507297"/>
          </a:xfrm>
          <a:custGeom>
            <a:avLst/>
            <a:gdLst/>
            <a:ahLst/>
            <a:cxnLst/>
            <a:rect l="0" t="0" r="0" b="0"/>
            <a:pathLst>
              <a:path w="120000" h="120000" extrusionOk="0">
                <a:moveTo>
                  <a:pt x="120000" y="56412"/>
                </a:moveTo>
                <a:lnTo>
                  <a:pt x="102703" y="2256"/>
                </a:lnTo>
                <a:cubicBezTo>
                  <a:pt x="102586" y="1872"/>
                  <a:pt x="102443" y="1512"/>
                  <a:pt x="102326" y="1128"/>
                </a:cubicBezTo>
                <a:cubicBezTo>
                  <a:pt x="101976" y="0"/>
                  <a:pt x="101613" y="0"/>
                  <a:pt x="101250" y="0"/>
                </a:cubicBezTo>
                <a:lnTo>
                  <a:pt x="94398" y="0"/>
                </a:lnTo>
                <a:lnTo>
                  <a:pt x="0" y="840"/>
                </a:lnTo>
                <a:cubicBezTo>
                  <a:pt x="103" y="40560"/>
                  <a:pt x="220" y="80280"/>
                  <a:pt x="324" y="120000"/>
                </a:cubicBezTo>
                <a:lnTo>
                  <a:pt x="94398" y="119592"/>
                </a:lnTo>
                <a:lnTo>
                  <a:pt x="101250" y="119592"/>
                </a:lnTo>
                <a:cubicBezTo>
                  <a:pt x="101613" y="119592"/>
                  <a:pt x="101976" y="118464"/>
                  <a:pt x="102326" y="118464"/>
                </a:cubicBezTo>
                <a:cubicBezTo>
                  <a:pt x="102326" y="117336"/>
                  <a:pt x="102703" y="117336"/>
                  <a:pt x="102703" y="117336"/>
                </a:cubicBezTo>
                <a:lnTo>
                  <a:pt x="120000" y="63180"/>
                </a:lnTo>
                <a:cubicBezTo>
                  <a:pt x="120713" y="60924"/>
                  <a:pt x="120713" y="58668"/>
                  <a:pt x="120000" y="56412"/>
                </a:cubicBezTo>
                <a:close/>
              </a:path>
            </a:pathLst>
          </a:custGeom>
          <a:solidFill>
            <a:schemeClr val="accent1"/>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86" name="Shape 86"/>
          <p:cNvSpPr txBox="1">
            <a:spLocks noGrp="1"/>
          </p:cNvSpPr>
          <p:nvPr>
            <p:ph type="sldNum" idx="12"/>
          </p:nvPr>
        </p:nvSpPr>
        <p:spPr>
          <a:xfrm>
            <a:off x="531812" y="787781"/>
            <a:ext cx="779765" cy="365125"/>
          </a:xfrm>
          <a:prstGeom prst="rect">
            <a:avLst/>
          </a:prstGeom>
          <a:noFill/>
          <a:ln>
            <a:noFill/>
          </a:ln>
        </p:spPr>
        <p:txBody>
          <a:bodyPr lIns="91425" tIns="45700" rIns="91425" bIns="45700" anchor="ctr" anchorCtr="0">
            <a:noAutofit/>
          </a:bodyPr>
          <a:lstStyle/>
          <a:p>
            <a:pPr marL="0" marR="0" lvl="0" indent="0" algn="r" rtl="0">
              <a:lnSpc>
                <a:spcPct val="100000"/>
              </a:lnSpc>
              <a:spcBef>
                <a:spcPts val="0"/>
              </a:spcBef>
              <a:spcAft>
                <a:spcPts val="0"/>
              </a:spcAft>
              <a:buClr>
                <a:srgbClr val="FEFFFF"/>
              </a:buClr>
              <a:buSzPct val="25000"/>
              <a:buFont typeface="Questrial"/>
              <a:buNone/>
            </a:pPr>
            <a:fld id="{00000000-1234-1234-1234-123412341234}" type="slidenum">
              <a:rPr lang="en-US" sz="2000" b="0" i="0" u="none" strike="noStrike" cap="none">
                <a:solidFill>
                  <a:srgbClr val="FEFFFF"/>
                </a:solidFill>
                <a:latin typeface="Questrial"/>
                <a:ea typeface="Questrial"/>
                <a:cs typeface="Questrial"/>
                <a:sym typeface="Questrial"/>
              </a:rPr>
              <a:t>‹#›</a:t>
            </a:fld>
            <a:endParaRPr lang="en-US" sz="2000" b="0" i="0" u="none" strike="noStrike" cap="none">
              <a:solidFill>
                <a:srgbClr val="FEFFFF"/>
              </a:solidFill>
              <a:latin typeface="Questrial"/>
              <a:ea typeface="Questrial"/>
              <a:cs typeface="Questrial"/>
              <a:sym typeface="Quest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87"/>
        <p:cNvGrpSpPr/>
        <p:nvPr/>
      </p:nvGrpSpPr>
      <p:grpSpPr>
        <a:xfrm>
          <a:off x="0" y="0"/>
          <a:ext cx="0" cy="0"/>
          <a:chOff x="0" y="0"/>
          <a:chExt cx="0" cy="0"/>
        </a:xfrm>
      </p:grpSpPr>
      <p:sp>
        <p:nvSpPr>
          <p:cNvPr id="88" name="Shape 88"/>
          <p:cNvSpPr txBox="1">
            <a:spLocks noGrp="1"/>
          </p:cNvSpPr>
          <p:nvPr>
            <p:ph type="dt" idx="10"/>
          </p:nvPr>
        </p:nvSpPr>
        <p:spPr>
          <a:xfrm>
            <a:off x="10361610" y="6130437"/>
            <a:ext cx="1146281" cy="370396"/>
          </a:xfrm>
          <a:prstGeom prst="rect">
            <a:avLst/>
          </a:prstGeom>
          <a:noFill/>
          <a:ln>
            <a:noFill/>
          </a:ln>
        </p:spPr>
        <p:txBody>
          <a:bodyPr lIns="91425" tIns="91425" rIns="91425" bIns="91425" anchor="ctr" anchorCtr="0"/>
          <a:lstStyle>
            <a:lvl1pPr marL="0" marR="0" lvl="0" indent="0" algn="r" rtl="0">
              <a:lnSpc>
                <a:spcPct val="100000"/>
              </a:lnSpc>
              <a:spcBef>
                <a:spcPts val="0"/>
              </a:spcBef>
              <a:spcAft>
                <a:spcPts val="0"/>
              </a:spcAft>
              <a:buClr>
                <a:srgbClr val="888888"/>
              </a:buClr>
              <a:buFont typeface="Questrial"/>
              <a:buNone/>
              <a:defRPr sz="900" b="0" i="0" u="none" strike="noStrike" cap="none">
                <a:solidFill>
                  <a:srgbClr val="888888"/>
                </a:solidFill>
                <a:latin typeface="Questrial"/>
                <a:ea typeface="Questrial"/>
                <a:cs typeface="Questrial"/>
                <a:sym typeface="Questrial"/>
              </a:defRPr>
            </a:lvl1pPr>
            <a:lvl2pPr marL="457200" marR="0" lvl="1"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2pPr>
            <a:lvl3pPr marL="914400" marR="0" lvl="2"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3pPr>
            <a:lvl4pPr marL="1371600" marR="0" lvl="3"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4pPr>
            <a:lvl5pPr marL="1828800" marR="0" lvl="4"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5pPr>
            <a:lvl6pPr marL="2286000" marR="0" lvl="5"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6pPr>
            <a:lvl7pPr marL="2743200" marR="0" lvl="6"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7pPr>
            <a:lvl8pPr marL="3200400" marR="0" lvl="7"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8pPr>
            <a:lvl9pPr marL="3657600" marR="0" lvl="8"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9pPr>
          </a:lstStyle>
          <a:p>
            <a:endParaRPr/>
          </a:p>
        </p:txBody>
      </p:sp>
      <p:sp>
        <p:nvSpPr>
          <p:cNvPr id="89" name="Shape 89"/>
          <p:cNvSpPr txBox="1">
            <a:spLocks noGrp="1"/>
          </p:cNvSpPr>
          <p:nvPr>
            <p:ph type="ftr" idx="11"/>
          </p:nvPr>
        </p:nvSpPr>
        <p:spPr>
          <a:xfrm>
            <a:off x="2589210" y="6135807"/>
            <a:ext cx="7619999" cy="365125"/>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888888"/>
              </a:buClr>
              <a:buFont typeface="Questrial"/>
              <a:buNone/>
              <a:defRPr sz="900" b="0" i="0" u="none" strike="noStrike" cap="none">
                <a:solidFill>
                  <a:srgbClr val="888888"/>
                </a:solidFill>
                <a:latin typeface="Questrial"/>
                <a:ea typeface="Questrial"/>
                <a:cs typeface="Questrial"/>
                <a:sym typeface="Questrial"/>
              </a:defRPr>
            </a:lvl1pPr>
            <a:lvl2pPr marL="457200" marR="0" lvl="1"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2pPr>
            <a:lvl3pPr marL="914400" marR="0" lvl="2"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3pPr>
            <a:lvl4pPr marL="1371600" marR="0" lvl="3"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4pPr>
            <a:lvl5pPr marL="1828800" marR="0" lvl="4"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5pPr>
            <a:lvl6pPr marL="2286000" marR="0" lvl="5"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6pPr>
            <a:lvl7pPr marL="2743200" marR="0" lvl="6"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7pPr>
            <a:lvl8pPr marL="3200400" marR="0" lvl="7"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8pPr>
            <a:lvl9pPr marL="3657600" marR="0" lvl="8"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9pPr>
          </a:lstStyle>
          <a:p>
            <a:endParaRPr/>
          </a:p>
        </p:txBody>
      </p:sp>
      <p:sp>
        <p:nvSpPr>
          <p:cNvPr id="90" name="Shape 90"/>
          <p:cNvSpPr/>
          <p:nvPr/>
        </p:nvSpPr>
        <p:spPr>
          <a:xfrm rot="10800000" flipH="1">
            <a:off x="-4188" y="714373"/>
            <a:ext cx="1588527" cy="507297"/>
          </a:xfrm>
          <a:custGeom>
            <a:avLst/>
            <a:gdLst/>
            <a:ahLst/>
            <a:cxnLst/>
            <a:rect l="0" t="0" r="0" b="0"/>
            <a:pathLst>
              <a:path w="120000" h="120000" extrusionOk="0">
                <a:moveTo>
                  <a:pt x="120000" y="56412"/>
                </a:moveTo>
                <a:lnTo>
                  <a:pt x="102703" y="2256"/>
                </a:lnTo>
                <a:cubicBezTo>
                  <a:pt x="102586" y="1872"/>
                  <a:pt x="102443" y="1512"/>
                  <a:pt x="102326" y="1128"/>
                </a:cubicBezTo>
                <a:cubicBezTo>
                  <a:pt x="101976" y="0"/>
                  <a:pt x="101613" y="0"/>
                  <a:pt x="101250" y="0"/>
                </a:cubicBezTo>
                <a:lnTo>
                  <a:pt x="94398" y="0"/>
                </a:lnTo>
                <a:lnTo>
                  <a:pt x="0" y="840"/>
                </a:lnTo>
                <a:cubicBezTo>
                  <a:pt x="103" y="40560"/>
                  <a:pt x="220" y="80280"/>
                  <a:pt x="324" y="120000"/>
                </a:cubicBezTo>
                <a:lnTo>
                  <a:pt x="94398" y="119592"/>
                </a:lnTo>
                <a:lnTo>
                  <a:pt x="101250" y="119592"/>
                </a:lnTo>
                <a:cubicBezTo>
                  <a:pt x="101613" y="119592"/>
                  <a:pt x="101976" y="118464"/>
                  <a:pt x="102326" y="118464"/>
                </a:cubicBezTo>
                <a:cubicBezTo>
                  <a:pt x="102326" y="117336"/>
                  <a:pt x="102703" y="117336"/>
                  <a:pt x="102703" y="117336"/>
                </a:cubicBezTo>
                <a:lnTo>
                  <a:pt x="120000" y="63180"/>
                </a:lnTo>
                <a:cubicBezTo>
                  <a:pt x="120713" y="60924"/>
                  <a:pt x="120713" y="58668"/>
                  <a:pt x="120000" y="56412"/>
                </a:cubicBezTo>
                <a:close/>
              </a:path>
            </a:pathLst>
          </a:custGeom>
          <a:solidFill>
            <a:schemeClr val="accent1"/>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91" name="Shape 91"/>
          <p:cNvSpPr txBox="1">
            <a:spLocks noGrp="1"/>
          </p:cNvSpPr>
          <p:nvPr>
            <p:ph type="sldNum" idx="12"/>
          </p:nvPr>
        </p:nvSpPr>
        <p:spPr>
          <a:xfrm>
            <a:off x="531812" y="787781"/>
            <a:ext cx="779765" cy="365125"/>
          </a:xfrm>
          <a:prstGeom prst="rect">
            <a:avLst/>
          </a:prstGeom>
          <a:noFill/>
          <a:ln>
            <a:noFill/>
          </a:ln>
        </p:spPr>
        <p:txBody>
          <a:bodyPr lIns="91425" tIns="45700" rIns="91425" bIns="45700" anchor="ctr" anchorCtr="0">
            <a:noAutofit/>
          </a:bodyPr>
          <a:lstStyle/>
          <a:p>
            <a:pPr marL="0" marR="0" lvl="0" indent="0" algn="r" rtl="0">
              <a:lnSpc>
                <a:spcPct val="100000"/>
              </a:lnSpc>
              <a:spcBef>
                <a:spcPts val="0"/>
              </a:spcBef>
              <a:spcAft>
                <a:spcPts val="0"/>
              </a:spcAft>
              <a:buClr>
                <a:srgbClr val="FEFFFF"/>
              </a:buClr>
              <a:buSzPct val="25000"/>
              <a:buFont typeface="Questrial"/>
              <a:buNone/>
            </a:pPr>
            <a:fld id="{00000000-1234-1234-1234-123412341234}" type="slidenum">
              <a:rPr lang="en-US" sz="2000" b="0" i="0" u="none" strike="noStrike" cap="none">
                <a:solidFill>
                  <a:srgbClr val="FEFFFF"/>
                </a:solidFill>
                <a:latin typeface="Questrial"/>
                <a:ea typeface="Questrial"/>
                <a:cs typeface="Questrial"/>
                <a:sym typeface="Questrial"/>
              </a:rPr>
              <a:t>‹#›</a:t>
            </a:fld>
            <a:endParaRPr lang="en-US" sz="2000" b="0" i="0" u="none" strike="noStrike" cap="none">
              <a:solidFill>
                <a:srgbClr val="FEFFFF"/>
              </a:solidFill>
              <a:latin typeface="Questrial"/>
              <a:ea typeface="Questrial"/>
              <a:cs typeface="Questrial"/>
              <a:sym typeface="Quest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Shape 92"/>
        <p:cNvGrpSpPr/>
        <p:nvPr/>
      </p:nvGrpSpPr>
      <p:grpSpPr>
        <a:xfrm>
          <a:off x="0" y="0"/>
          <a:ext cx="0" cy="0"/>
          <a:chOff x="0" y="0"/>
          <a:chExt cx="0" cy="0"/>
        </a:xfrm>
      </p:grpSpPr>
      <p:sp>
        <p:nvSpPr>
          <p:cNvPr id="93" name="Shape 93"/>
          <p:cNvSpPr txBox="1">
            <a:spLocks noGrp="1"/>
          </p:cNvSpPr>
          <p:nvPr>
            <p:ph type="title"/>
          </p:nvPr>
        </p:nvSpPr>
        <p:spPr>
          <a:xfrm>
            <a:off x="2589210" y="446087"/>
            <a:ext cx="3505199" cy="976312"/>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262626"/>
              </a:buClr>
              <a:buFont typeface="Questrial"/>
              <a:buNone/>
              <a:defRPr sz="2000" b="0" i="0" u="none" strike="noStrike" cap="none">
                <a:solidFill>
                  <a:srgbClr val="262626"/>
                </a:solidFill>
                <a:latin typeface="Questrial"/>
                <a:ea typeface="Questrial"/>
                <a:cs typeface="Questrial"/>
                <a:sym typeface="Questrial"/>
              </a:defRPr>
            </a:lvl1pPr>
            <a:lvl2pPr marL="0" marR="0" lvl="1" indent="0" algn="l" rtl="0">
              <a:spcBef>
                <a:spcPts val="0"/>
              </a:spcBef>
              <a:buClr>
                <a:schemeClr val="dk2"/>
              </a:buClr>
              <a:buFont typeface="Arial"/>
              <a:buNone/>
              <a:defRPr sz="1800" b="0" i="0" u="none" strike="noStrike" cap="none">
                <a:solidFill>
                  <a:schemeClr val="dk2"/>
                </a:solidFill>
              </a:defRPr>
            </a:lvl2pPr>
            <a:lvl3pPr marL="0" marR="0" lvl="2" indent="0" algn="l" rtl="0">
              <a:spcBef>
                <a:spcPts val="0"/>
              </a:spcBef>
              <a:buClr>
                <a:schemeClr val="dk2"/>
              </a:buClr>
              <a:buFont typeface="Arial"/>
              <a:buNone/>
              <a:defRPr sz="1800" b="0" i="0" u="none" strike="noStrike" cap="none">
                <a:solidFill>
                  <a:schemeClr val="dk2"/>
                </a:solidFill>
              </a:defRPr>
            </a:lvl3pPr>
            <a:lvl4pPr marL="0" marR="0" lvl="3" indent="0" algn="l" rtl="0">
              <a:spcBef>
                <a:spcPts val="0"/>
              </a:spcBef>
              <a:buClr>
                <a:schemeClr val="dk2"/>
              </a:buClr>
              <a:buFont typeface="Arial"/>
              <a:buNone/>
              <a:defRPr sz="1800" b="0" i="0" u="none" strike="noStrike" cap="none">
                <a:solidFill>
                  <a:schemeClr val="dk2"/>
                </a:solidFill>
              </a:defRPr>
            </a:lvl4pPr>
            <a:lvl5pPr marL="0" marR="0" lvl="4" indent="0" algn="l" rtl="0">
              <a:spcBef>
                <a:spcPts val="0"/>
              </a:spcBef>
              <a:buClr>
                <a:schemeClr val="dk2"/>
              </a:buClr>
              <a:buFont typeface="Arial"/>
              <a:buNone/>
              <a:defRPr sz="1800" b="0" i="0" u="none" strike="noStrike" cap="none">
                <a:solidFill>
                  <a:schemeClr val="dk2"/>
                </a:solidFill>
              </a:defRPr>
            </a:lvl5pPr>
            <a:lvl6pPr marL="0" marR="0" lvl="5" indent="0" algn="l" rtl="0">
              <a:spcBef>
                <a:spcPts val="0"/>
              </a:spcBef>
              <a:buClr>
                <a:schemeClr val="dk2"/>
              </a:buClr>
              <a:buFont typeface="Arial"/>
              <a:buNone/>
              <a:defRPr sz="1800" b="0" i="0" u="none" strike="noStrike" cap="none">
                <a:solidFill>
                  <a:schemeClr val="dk2"/>
                </a:solidFill>
              </a:defRPr>
            </a:lvl6pPr>
            <a:lvl7pPr marL="0" marR="0" lvl="6" indent="0" algn="l" rtl="0">
              <a:spcBef>
                <a:spcPts val="0"/>
              </a:spcBef>
              <a:buClr>
                <a:schemeClr val="dk2"/>
              </a:buClr>
              <a:buFont typeface="Arial"/>
              <a:buNone/>
              <a:defRPr sz="1800" b="0" i="0" u="none" strike="noStrike" cap="none">
                <a:solidFill>
                  <a:schemeClr val="dk2"/>
                </a:solidFill>
              </a:defRPr>
            </a:lvl7pPr>
            <a:lvl8pPr marL="0" marR="0" lvl="7" indent="0" algn="l" rtl="0">
              <a:spcBef>
                <a:spcPts val="0"/>
              </a:spcBef>
              <a:buClr>
                <a:schemeClr val="dk2"/>
              </a:buClr>
              <a:buFont typeface="Arial"/>
              <a:buNone/>
              <a:defRPr sz="1800" b="0" i="0" u="none" strike="noStrike" cap="none">
                <a:solidFill>
                  <a:schemeClr val="dk2"/>
                </a:solidFill>
              </a:defRPr>
            </a:lvl8pPr>
            <a:lvl9pPr marL="0" marR="0" lvl="8" indent="0" algn="l" rtl="0">
              <a:spcBef>
                <a:spcPts val="0"/>
              </a:spcBef>
              <a:buClr>
                <a:schemeClr val="dk2"/>
              </a:buClr>
              <a:buFont typeface="Arial"/>
              <a:buNone/>
              <a:defRPr sz="1800" b="0" i="0" u="none" strike="noStrike" cap="none">
                <a:solidFill>
                  <a:schemeClr val="dk2"/>
                </a:solidFill>
              </a:defRPr>
            </a:lvl9pPr>
          </a:lstStyle>
          <a:p>
            <a:endParaRPr/>
          </a:p>
        </p:txBody>
      </p:sp>
      <p:sp>
        <p:nvSpPr>
          <p:cNvPr id="94" name="Shape 94"/>
          <p:cNvSpPr txBox="1">
            <a:spLocks noGrp="1"/>
          </p:cNvSpPr>
          <p:nvPr>
            <p:ph type="body" idx="1"/>
          </p:nvPr>
        </p:nvSpPr>
        <p:spPr>
          <a:xfrm>
            <a:off x="6323012" y="446087"/>
            <a:ext cx="5181600" cy="5414963"/>
          </a:xfrm>
          <a:prstGeom prst="rect">
            <a:avLst/>
          </a:prstGeom>
          <a:noFill/>
          <a:ln>
            <a:noFill/>
          </a:ln>
        </p:spPr>
        <p:txBody>
          <a:bodyPr lIns="91425" tIns="91425" rIns="91425" bIns="91425" anchor="ctr" anchorCtr="0"/>
          <a:lstStyle>
            <a:lvl1pPr marL="342900" marR="0" lvl="0" indent="-114300" algn="l" rtl="0">
              <a:lnSpc>
                <a:spcPct val="100000"/>
              </a:lnSpc>
              <a:spcBef>
                <a:spcPts val="1000"/>
              </a:spcBef>
              <a:spcAft>
                <a:spcPts val="0"/>
              </a:spcAft>
              <a:buClr>
                <a:schemeClr val="accent1"/>
              </a:buClr>
              <a:buSzPct val="100000"/>
              <a:buFont typeface="Noto Sans Symbols"/>
              <a:buChar char="•"/>
              <a:defRPr sz="1800" b="0" i="0" u="none" strike="noStrike" cap="none">
                <a:solidFill>
                  <a:srgbClr val="3F3F3F"/>
                </a:solidFill>
                <a:latin typeface="Questrial"/>
                <a:ea typeface="Questrial"/>
                <a:cs typeface="Questrial"/>
                <a:sym typeface="Questrial"/>
              </a:defRPr>
            </a:lvl1pPr>
            <a:lvl2pPr marL="742950" marR="0" lvl="1" indent="-82550" algn="l" rtl="0">
              <a:lnSpc>
                <a:spcPct val="100000"/>
              </a:lnSpc>
              <a:spcBef>
                <a:spcPts val="1000"/>
              </a:spcBef>
              <a:spcAft>
                <a:spcPts val="0"/>
              </a:spcAft>
              <a:buClr>
                <a:schemeClr val="accent1"/>
              </a:buClr>
              <a:buSzPct val="100000"/>
              <a:buFont typeface="Noto Sans Symbols"/>
              <a:buChar char="•"/>
              <a:defRPr sz="1600" b="0" i="0" u="none" strike="noStrike" cap="none">
                <a:solidFill>
                  <a:srgbClr val="3F3F3F"/>
                </a:solidFill>
                <a:latin typeface="Questrial"/>
                <a:ea typeface="Questrial"/>
                <a:cs typeface="Questrial"/>
                <a:sym typeface="Questrial"/>
              </a:defRPr>
            </a:lvl2pPr>
            <a:lvl3pPr marL="1143000" marR="0" lvl="2" indent="-50800" algn="l" rtl="0">
              <a:lnSpc>
                <a:spcPct val="100000"/>
              </a:lnSpc>
              <a:spcBef>
                <a:spcPts val="1000"/>
              </a:spcBef>
              <a:spcAft>
                <a:spcPts val="0"/>
              </a:spcAft>
              <a:buClr>
                <a:schemeClr val="accent1"/>
              </a:buClr>
              <a:buSzPct val="100000"/>
              <a:buFont typeface="Noto Sans Symbols"/>
              <a:buChar char="•"/>
              <a:defRPr sz="1400" b="0" i="0" u="none" strike="noStrike" cap="none">
                <a:solidFill>
                  <a:srgbClr val="3F3F3F"/>
                </a:solidFill>
                <a:latin typeface="Questrial"/>
                <a:ea typeface="Questrial"/>
                <a:cs typeface="Questrial"/>
                <a:sym typeface="Questrial"/>
              </a:defRPr>
            </a:lvl3pPr>
            <a:lvl4pPr marL="1600200" marR="0" lvl="3" indent="-76200" algn="l" rtl="0">
              <a:lnSpc>
                <a:spcPct val="100000"/>
              </a:lnSpc>
              <a:spcBef>
                <a:spcPts val="1000"/>
              </a:spcBef>
              <a:spcAft>
                <a:spcPts val="0"/>
              </a:spcAft>
              <a:buClr>
                <a:schemeClr val="accent1"/>
              </a:buClr>
              <a:buSzPct val="100000"/>
              <a:buFont typeface="Noto Sans Symbols"/>
              <a:buChar char="•"/>
              <a:defRPr sz="1200" b="0" i="0" u="none" strike="noStrike" cap="none">
                <a:solidFill>
                  <a:srgbClr val="3F3F3F"/>
                </a:solidFill>
                <a:latin typeface="Questrial"/>
                <a:ea typeface="Questrial"/>
                <a:cs typeface="Questrial"/>
                <a:sym typeface="Questrial"/>
              </a:defRPr>
            </a:lvl4pPr>
            <a:lvl5pPr marL="2057400" marR="0" lvl="4" indent="-76200" algn="l" rtl="0">
              <a:lnSpc>
                <a:spcPct val="100000"/>
              </a:lnSpc>
              <a:spcBef>
                <a:spcPts val="1000"/>
              </a:spcBef>
              <a:spcAft>
                <a:spcPts val="0"/>
              </a:spcAft>
              <a:buClr>
                <a:schemeClr val="accent1"/>
              </a:buClr>
              <a:buSzPct val="100000"/>
              <a:buFont typeface="Noto Sans Symbols"/>
              <a:buChar char="•"/>
              <a:defRPr sz="1200" b="0" i="0" u="none" strike="noStrike" cap="none">
                <a:solidFill>
                  <a:srgbClr val="3F3F3F"/>
                </a:solidFill>
                <a:latin typeface="Questrial"/>
                <a:ea typeface="Questrial"/>
                <a:cs typeface="Questrial"/>
                <a:sym typeface="Questrial"/>
              </a:defRPr>
            </a:lvl5pPr>
            <a:lvl6pPr marL="2514600" marR="0" lvl="5" indent="-76200" algn="l" rtl="0">
              <a:lnSpc>
                <a:spcPct val="100000"/>
              </a:lnSpc>
              <a:spcBef>
                <a:spcPts val="1000"/>
              </a:spcBef>
              <a:spcAft>
                <a:spcPts val="0"/>
              </a:spcAft>
              <a:buClr>
                <a:schemeClr val="accent1"/>
              </a:buClr>
              <a:buSzPct val="100000"/>
              <a:buFont typeface="Noto Sans Symbols"/>
              <a:buChar char="•"/>
              <a:defRPr sz="1200" b="0" i="0" u="none" strike="noStrike" cap="none">
                <a:solidFill>
                  <a:srgbClr val="3F3F3F"/>
                </a:solidFill>
                <a:latin typeface="Questrial"/>
                <a:ea typeface="Questrial"/>
                <a:cs typeface="Questrial"/>
                <a:sym typeface="Questrial"/>
              </a:defRPr>
            </a:lvl6pPr>
            <a:lvl7pPr marL="2971800" marR="0" lvl="6" indent="-76200" algn="l" rtl="0">
              <a:lnSpc>
                <a:spcPct val="100000"/>
              </a:lnSpc>
              <a:spcBef>
                <a:spcPts val="1000"/>
              </a:spcBef>
              <a:spcAft>
                <a:spcPts val="0"/>
              </a:spcAft>
              <a:buClr>
                <a:schemeClr val="accent1"/>
              </a:buClr>
              <a:buSzPct val="100000"/>
              <a:buFont typeface="Noto Sans Symbols"/>
              <a:buChar char="•"/>
              <a:defRPr sz="1200" b="0" i="0" u="none" strike="noStrike" cap="none">
                <a:solidFill>
                  <a:srgbClr val="3F3F3F"/>
                </a:solidFill>
                <a:latin typeface="Questrial"/>
                <a:ea typeface="Questrial"/>
                <a:cs typeface="Questrial"/>
                <a:sym typeface="Questrial"/>
              </a:defRPr>
            </a:lvl7pPr>
            <a:lvl8pPr marL="3429000" marR="0" lvl="7" indent="-76200" algn="l" rtl="0">
              <a:lnSpc>
                <a:spcPct val="100000"/>
              </a:lnSpc>
              <a:spcBef>
                <a:spcPts val="1000"/>
              </a:spcBef>
              <a:spcAft>
                <a:spcPts val="0"/>
              </a:spcAft>
              <a:buClr>
                <a:schemeClr val="accent1"/>
              </a:buClr>
              <a:buSzPct val="100000"/>
              <a:buFont typeface="Noto Sans Symbols"/>
              <a:buChar char="•"/>
              <a:defRPr sz="1200" b="0" i="0" u="none" strike="noStrike" cap="none">
                <a:solidFill>
                  <a:srgbClr val="3F3F3F"/>
                </a:solidFill>
                <a:latin typeface="Questrial"/>
                <a:ea typeface="Questrial"/>
                <a:cs typeface="Questrial"/>
                <a:sym typeface="Questrial"/>
              </a:defRPr>
            </a:lvl8pPr>
            <a:lvl9pPr marL="3886200" marR="0" lvl="8" indent="-76200" algn="l" rtl="0">
              <a:lnSpc>
                <a:spcPct val="100000"/>
              </a:lnSpc>
              <a:spcBef>
                <a:spcPts val="1000"/>
              </a:spcBef>
              <a:spcAft>
                <a:spcPts val="0"/>
              </a:spcAft>
              <a:buClr>
                <a:schemeClr val="accent1"/>
              </a:buClr>
              <a:buSzPct val="100000"/>
              <a:buFont typeface="Noto Sans Symbols"/>
              <a:buChar char="•"/>
              <a:defRPr sz="1200" b="0" i="0" u="none" strike="noStrike" cap="none">
                <a:solidFill>
                  <a:srgbClr val="3F3F3F"/>
                </a:solidFill>
                <a:latin typeface="Questrial"/>
                <a:ea typeface="Questrial"/>
                <a:cs typeface="Questrial"/>
                <a:sym typeface="Questrial"/>
              </a:defRPr>
            </a:lvl9pPr>
          </a:lstStyle>
          <a:p>
            <a:endParaRPr/>
          </a:p>
        </p:txBody>
      </p:sp>
      <p:sp>
        <p:nvSpPr>
          <p:cNvPr id="95" name="Shape 95"/>
          <p:cNvSpPr txBox="1">
            <a:spLocks noGrp="1"/>
          </p:cNvSpPr>
          <p:nvPr>
            <p:ph type="body" idx="2"/>
          </p:nvPr>
        </p:nvSpPr>
        <p:spPr>
          <a:xfrm>
            <a:off x="2589210" y="1598612"/>
            <a:ext cx="3505199" cy="4262436"/>
          </a:xfrm>
          <a:prstGeom prst="rect">
            <a:avLst/>
          </a:prstGeom>
          <a:noFill/>
          <a:ln>
            <a:noFill/>
          </a:ln>
        </p:spPr>
        <p:txBody>
          <a:bodyPr lIns="91425" tIns="91425" rIns="91425" bIns="91425" anchor="t" anchorCtr="0"/>
          <a:lstStyle>
            <a:lvl1pPr marL="0" marR="0" lvl="0" indent="0" algn="l" rtl="0">
              <a:lnSpc>
                <a:spcPct val="100000"/>
              </a:lnSpc>
              <a:spcBef>
                <a:spcPts val="1000"/>
              </a:spcBef>
              <a:spcAft>
                <a:spcPts val="0"/>
              </a:spcAft>
              <a:buClr>
                <a:schemeClr val="accent1"/>
              </a:buClr>
              <a:buFont typeface="Noto Sans Symbols"/>
              <a:buNone/>
              <a:defRPr sz="1400" b="0" i="0" u="none" strike="noStrike" cap="none">
                <a:solidFill>
                  <a:srgbClr val="3F3F3F"/>
                </a:solidFill>
                <a:latin typeface="Questrial"/>
                <a:ea typeface="Questrial"/>
                <a:cs typeface="Questrial"/>
                <a:sym typeface="Questrial"/>
              </a:defRPr>
            </a:lvl1pPr>
            <a:lvl2pPr marL="457200" marR="0" lvl="1" indent="0" algn="l" rtl="0">
              <a:lnSpc>
                <a:spcPct val="100000"/>
              </a:lnSpc>
              <a:spcBef>
                <a:spcPts val="1000"/>
              </a:spcBef>
              <a:spcAft>
                <a:spcPts val="0"/>
              </a:spcAft>
              <a:buClr>
                <a:schemeClr val="accent1"/>
              </a:buClr>
              <a:buFont typeface="Noto Sans Symbols"/>
              <a:buNone/>
              <a:defRPr sz="1200" b="0" i="0" u="none" strike="noStrike" cap="none">
                <a:solidFill>
                  <a:srgbClr val="3F3F3F"/>
                </a:solidFill>
                <a:latin typeface="Questrial"/>
                <a:ea typeface="Questrial"/>
                <a:cs typeface="Questrial"/>
                <a:sym typeface="Questrial"/>
              </a:defRPr>
            </a:lvl2pPr>
            <a:lvl3pPr marL="914400" marR="0" lvl="2" indent="0" algn="l" rtl="0">
              <a:lnSpc>
                <a:spcPct val="100000"/>
              </a:lnSpc>
              <a:spcBef>
                <a:spcPts val="1000"/>
              </a:spcBef>
              <a:spcAft>
                <a:spcPts val="0"/>
              </a:spcAft>
              <a:buClr>
                <a:schemeClr val="accent1"/>
              </a:buClr>
              <a:buFont typeface="Noto Sans Symbols"/>
              <a:buNone/>
              <a:defRPr sz="1000" b="0" i="0" u="none" strike="noStrike" cap="none">
                <a:solidFill>
                  <a:srgbClr val="3F3F3F"/>
                </a:solidFill>
                <a:latin typeface="Questrial"/>
                <a:ea typeface="Questrial"/>
                <a:cs typeface="Questrial"/>
                <a:sym typeface="Questrial"/>
              </a:defRPr>
            </a:lvl3pPr>
            <a:lvl4pPr marL="1371600" marR="0" lvl="3" indent="0" algn="l" rtl="0">
              <a:lnSpc>
                <a:spcPct val="100000"/>
              </a:lnSpc>
              <a:spcBef>
                <a:spcPts val="1000"/>
              </a:spcBef>
              <a:spcAft>
                <a:spcPts val="0"/>
              </a:spcAft>
              <a:buClr>
                <a:schemeClr val="accent1"/>
              </a:buClr>
              <a:buFont typeface="Noto Sans Symbols"/>
              <a:buNone/>
              <a:defRPr sz="900" b="0" i="0" u="none" strike="noStrike" cap="none">
                <a:solidFill>
                  <a:srgbClr val="3F3F3F"/>
                </a:solidFill>
                <a:latin typeface="Questrial"/>
                <a:ea typeface="Questrial"/>
                <a:cs typeface="Questrial"/>
                <a:sym typeface="Questrial"/>
              </a:defRPr>
            </a:lvl4pPr>
            <a:lvl5pPr marL="1828800" marR="0" lvl="4" indent="0" algn="l" rtl="0">
              <a:lnSpc>
                <a:spcPct val="100000"/>
              </a:lnSpc>
              <a:spcBef>
                <a:spcPts val="1000"/>
              </a:spcBef>
              <a:spcAft>
                <a:spcPts val="0"/>
              </a:spcAft>
              <a:buClr>
                <a:schemeClr val="accent1"/>
              </a:buClr>
              <a:buFont typeface="Noto Sans Symbols"/>
              <a:buNone/>
              <a:defRPr sz="900" b="0" i="0" u="none" strike="noStrike" cap="none">
                <a:solidFill>
                  <a:srgbClr val="3F3F3F"/>
                </a:solidFill>
                <a:latin typeface="Questrial"/>
                <a:ea typeface="Questrial"/>
                <a:cs typeface="Questrial"/>
                <a:sym typeface="Questrial"/>
              </a:defRPr>
            </a:lvl5pPr>
            <a:lvl6pPr marL="2286000" marR="0" lvl="5" indent="0" algn="l" rtl="0">
              <a:lnSpc>
                <a:spcPct val="100000"/>
              </a:lnSpc>
              <a:spcBef>
                <a:spcPts val="1000"/>
              </a:spcBef>
              <a:spcAft>
                <a:spcPts val="0"/>
              </a:spcAft>
              <a:buClr>
                <a:schemeClr val="accent1"/>
              </a:buClr>
              <a:buFont typeface="Noto Sans Symbols"/>
              <a:buNone/>
              <a:defRPr sz="900" b="0" i="0" u="none" strike="noStrike" cap="none">
                <a:solidFill>
                  <a:srgbClr val="3F3F3F"/>
                </a:solidFill>
                <a:latin typeface="Questrial"/>
                <a:ea typeface="Questrial"/>
                <a:cs typeface="Questrial"/>
                <a:sym typeface="Questrial"/>
              </a:defRPr>
            </a:lvl6pPr>
            <a:lvl7pPr marL="2743200" marR="0" lvl="6" indent="0" algn="l" rtl="0">
              <a:lnSpc>
                <a:spcPct val="100000"/>
              </a:lnSpc>
              <a:spcBef>
                <a:spcPts val="1000"/>
              </a:spcBef>
              <a:spcAft>
                <a:spcPts val="0"/>
              </a:spcAft>
              <a:buClr>
                <a:schemeClr val="accent1"/>
              </a:buClr>
              <a:buFont typeface="Noto Sans Symbols"/>
              <a:buNone/>
              <a:defRPr sz="900" b="0" i="0" u="none" strike="noStrike" cap="none">
                <a:solidFill>
                  <a:srgbClr val="3F3F3F"/>
                </a:solidFill>
                <a:latin typeface="Questrial"/>
                <a:ea typeface="Questrial"/>
                <a:cs typeface="Questrial"/>
                <a:sym typeface="Questrial"/>
              </a:defRPr>
            </a:lvl7pPr>
            <a:lvl8pPr marL="3200400" marR="0" lvl="7" indent="0" algn="l" rtl="0">
              <a:lnSpc>
                <a:spcPct val="100000"/>
              </a:lnSpc>
              <a:spcBef>
                <a:spcPts val="1000"/>
              </a:spcBef>
              <a:spcAft>
                <a:spcPts val="0"/>
              </a:spcAft>
              <a:buClr>
                <a:schemeClr val="accent1"/>
              </a:buClr>
              <a:buFont typeface="Noto Sans Symbols"/>
              <a:buNone/>
              <a:defRPr sz="900" b="0" i="0" u="none" strike="noStrike" cap="none">
                <a:solidFill>
                  <a:srgbClr val="3F3F3F"/>
                </a:solidFill>
                <a:latin typeface="Questrial"/>
                <a:ea typeface="Questrial"/>
                <a:cs typeface="Questrial"/>
                <a:sym typeface="Questrial"/>
              </a:defRPr>
            </a:lvl8pPr>
            <a:lvl9pPr marL="3657600" marR="0" lvl="8" indent="0" algn="l" rtl="0">
              <a:lnSpc>
                <a:spcPct val="100000"/>
              </a:lnSpc>
              <a:spcBef>
                <a:spcPts val="1000"/>
              </a:spcBef>
              <a:spcAft>
                <a:spcPts val="0"/>
              </a:spcAft>
              <a:buClr>
                <a:schemeClr val="accent1"/>
              </a:buClr>
              <a:buFont typeface="Noto Sans Symbols"/>
              <a:buNone/>
              <a:defRPr sz="900" b="0" i="0" u="none" strike="noStrike" cap="none">
                <a:solidFill>
                  <a:srgbClr val="3F3F3F"/>
                </a:solidFill>
                <a:latin typeface="Questrial"/>
                <a:ea typeface="Questrial"/>
                <a:cs typeface="Questrial"/>
                <a:sym typeface="Questrial"/>
              </a:defRPr>
            </a:lvl9pPr>
          </a:lstStyle>
          <a:p>
            <a:endParaRPr/>
          </a:p>
        </p:txBody>
      </p:sp>
      <p:sp>
        <p:nvSpPr>
          <p:cNvPr id="96" name="Shape 96"/>
          <p:cNvSpPr txBox="1">
            <a:spLocks noGrp="1"/>
          </p:cNvSpPr>
          <p:nvPr>
            <p:ph type="dt" idx="10"/>
          </p:nvPr>
        </p:nvSpPr>
        <p:spPr>
          <a:xfrm>
            <a:off x="10361610" y="6130437"/>
            <a:ext cx="1146281" cy="370396"/>
          </a:xfrm>
          <a:prstGeom prst="rect">
            <a:avLst/>
          </a:prstGeom>
          <a:noFill/>
          <a:ln>
            <a:noFill/>
          </a:ln>
        </p:spPr>
        <p:txBody>
          <a:bodyPr lIns="91425" tIns="91425" rIns="91425" bIns="91425" anchor="ctr" anchorCtr="0"/>
          <a:lstStyle>
            <a:lvl1pPr marL="0" marR="0" lvl="0" indent="0" algn="r" rtl="0">
              <a:lnSpc>
                <a:spcPct val="100000"/>
              </a:lnSpc>
              <a:spcBef>
                <a:spcPts val="0"/>
              </a:spcBef>
              <a:spcAft>
                <a:spcPts val="0"/>
              </a:spcAft>
              <a:buClr>
                <a:srgbClr val="888888"/>
              </a:buClr>
              <a:buFont typeface="Questrial"/>
              <a:buNone/>
              <a:defRPr sz="900" b="0" i="0" u="none" strike="noStrike" cap="none">
                <a:solidFill>
                  <a:srgbClr val="888888"/>
                </a:solidFill>
                <a:latin typeface="Questrial"/>
                <a:ea typeface="Questrial"/>
                <a:cs typeface="Questrial"/>
                <a:sym typeface="Questrial"/>
              </a:defRPr>
            </a:lvl1pPr>
            <a:lvl2pPr marL="457200" marR="0" lvl="1"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2pPr>
            <a:lvl3pPr marL="914400" marR="0" lvl="2"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3pPr>
            <a:lvl4pPr marL="1371600" marR="0" lvl="3"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4pPr>
            <a:lvl5pPr marL="1828800" marR="0" lvl="4"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5pPr>
            <a:lvl6pPr marL="2286000" marR="0" lvl="5"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6pPr>
            <a:lvl7pPr marL="2743200" marR="0" lvl="6"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7pPr>
            <a:lvl8pPr marL="3200400" marR="0" lvl="7"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8pPr>
            <a:lvl9pPr marL="3657600" marR="0" lvl="8"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9pPr>
          </a:lstStyle>
          <a:p>
            <a:endParaRPr/>
          </a:p>
        </p:txBody>
      </p:sp>
      <p:sp>
        <p:nvSpPr>
          <p:cNvPr id="97" name="Shape 97"/>
          <p:cNvSpPr txBox="1">
            <a:spLocks noGrp="1"/>
          </p:cNvSpPr>
          <p:nvPr>
            <p:ph type="ftr" idx="11"/>
          </p:nvPr>
        </p:nvSpPr>
        <p:spPr>
          <a:xfrm>
            <a:off x="2589210" y="6135807"/>
            <a:ext cx="7619999" cy="365125"/>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888888"/>
              </a:buClr>
              <a:buFont typeface="Questrial"/>
              <a:buNone/>
              <a:defRPr sz="900" b="0" i="0" u="none" strike="noStrike" cap="none">
                <a:solidFill>
                  <a:srgbClr val="888888"/>
                </a:solidFill>
                <a:latin typeface="Questrial"/>
                <a:ea typeface="Questrial"/>
                <a:cs typeface="Questrial"/>
                <a:sym typeface="Questrial"/>
              </a:defRPr>
            </a:lvl1pPr>
            <a:lvl2pPr marL="457200" marR="0" lvl="1"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2pPr>
            <a:lvl3pPr marL="914400" marR="0" lvl="2"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3pPr>
            <a:lvl4pPr marL="1371600" marR="0" lvl="3"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4pPr>
            <a:lvl5pPr marL="1828800" marR="0" lvl="4"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5pPr>
            <a:lvl6pPr marL="2286000" marR="0" lvl="5"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6pPr>
            <a:lvl7pPr marL="2743200" marR="0" lvl="6"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7pPr>
            <a:lvl8pPr marL="3200400" marR="0" lvl="7"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8pPr>
            <a:lvl9pPr marL="3657600" marR="0" lvl="8"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9pPr>
          </a:lstStyle>
          <a:p>
            <a:endParaRPr/>
          </a:p>
        </p:txBody>
      </p:sp>
      <p:sp>
        <p:nvSpPr>
          <p:cNvPr id="98" name="Shape 98"/>
          <p:cNvSpPr/>
          <p:nvPr/>
        </p:nvSpPr>
        <p:spPr>
          <a:xfrm rot="10800000" flipH="1">
            <a:off x="-4188" y="714373"/>
            <a:ext cx="1588527" cy="507297"/>
          </a:xfrm>
          <a:custGeom>
            <a:avLst/>
            <a:gdLst/>
            <a:ahLst/>
            <a:cxnLst/>
            <a:rect l="0" t="0" r="0" b="0"/>
            <a:pathLst>
              <a:path w="120000" h="120000" extrusionOk="0">
                <a:moveTo>
                  <a:pt x="120000" y="56412"/>
                </a:moveTo>
                <a:lnTo>
                  <a:pt x="102703" y="2256"/>
                </a:lnTo>
                <a:cubicBezTo>
                  <a:pt x="102586" y="1872"/>
                  <a:pt x="102443" y="1512"/>
                  <a:pt x="102326" y="1128"/>
                </a:cubicBezTo>
                <a:cubicBezTo>
                  <a:pt x="101976" y="0"/>
                  <a:pt x="101613" y="0"/>
                  <a:pt x="101250" y="0"/>
                </a:cubicBezTo>
                <a:lnTo>
                  <a:pt x="94398" y="0"/>
                </a:lnTo>
                <a:lnTo>
                  <a:pt x="0" y="840"/>
                </a:lnTo>
                <a:cubicBezTo>
                  <a:pt x="103" y="40560"/>
                  <a:pt x="220" y="80280"/>
                  <a:pt x="324" y="120000"/>
                </a:cubicBezTo>
                <a:lnTo>
                  <a:pt x="94398" y="119592"/>
                </a:lnTo>
                <a:lnTo>
                  <a:pt x="101250" y="119592"/>
                </a:lnTo>
                <a:cubicBezTo>
                  <a:pt x="101613" y="119592"/>
                  <a:pt x="101976" y="118464"/>
                  <a:pt x="102326" y="118464"/>
                </a:cubicBezTo>
                <a:cubicBezTo>
                  <a:pt x="102326" y="117336"/>
                  <a:pt x="102703" y="117336"/>
                  <a:pt x="102703" y="117336"/>
                </a:cubicBezTo>
                <a:lnTo>
                  <a:pt x="120000" y="63180"/>
                </a:lnTo>
                <a:cubicBezTo>
                  <a:pt x="120713" y="60924"/>
                  <a:pt x="120713" y="58668"/>
                  <a:pt x="120000" y="56412"/>
                </a:cubicBezTo>
                <a:close/>
              </a:path>
            </a:pathLst>
          </a:custGeom>
          <a:solidFill>
            <a:schemeClr val="accent1"/>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99" name="Shape 99"/>
          <p:cNvSpPr txBox="1">
            <a:spLocks noGrp="1"/>
          </p:cNvSpPr>
          <p:nvPr>
            <p:ph type="sldNum" idx="12"/>
          </p:nvPr>
        </p:nvSpPr>
        <p:spPr>
          <a:xfrm>
            <a:off x="531812" y="787781"/>
            <a:ext cx="779765" cy="365125"/>
          </a:xfrm>
          <a:prstGeom prst="rect">
            <a:avLst/>
          </a:prstGeom>
          <a:noFill/>
          <a:ln>
            <a:noFill/>
          </a:ln>
        </p:spPr>
        <p:txBody>
          <a:bodyPr lIns="91425" tIns="45700" rIns="91425" bIns="45700" anchor="ctr" anchorCtr="0">
            <a:noAutofit/>
          </a:bodyPr>
          <a:lstStyle/>
          <a:p>
            <a:pPr marL="0" marR="0" lvl="0" indent="0" algn="r" rtl="0">
              <a:lnSpc>
                <a:spcPct val="100000"/>
              </a:lnSpc>
              <a:spcBef>
                <a:spcPts val="0"/>
              </a:spcBef>
              <a:spcAft>
                <a:spcPts val="0"/>
              </a:spcAft>
              <a:buClr>
                <a:srgbClr val="FEFFFF"/>
              </a:buClr>
              <a:buSzPct val="25000"/>
              <a:buFont typeface="Questrial"/>
              <a:buNone/>
            </a:pPr>
            <a:fld id="{00000000-1234-1234-1234-123412341234}" type="slidenum">
              <a:rPr lang="en-US" sz="2000" b="0" i="0" u="none" strike="noStrike" cap="none">
                <a:solidFill>
                  <a:srgbClr val="FEFFFF"/>
                </a:solidFill>
                <a:latin typeface="Questrial"/>
                <a:ea typeface="Questrial"/>
                <a:cs typeface="Questrial"/>
                <a:sym typeface="Questrial"/>
              </a:rPr>
              <a:t>‹#›</a:t>
            </a:fld>
            <a:endParaRPr lang="en-US" sz="2000" b="0" i="0" u="none" strike="noStrike" cap="none">
              <a:solidFill>
                <a:srgbClr val="FEFFFF"/>
              </a:solidFill>
              <a:latin typeface="Questrial"/>
              <a:ea typeface="Questrial"/>
              <a:cs typeface="Questrial"/>
              <a:sym typeface="Quest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Shape 100"/>
        <p:cNvGrpSpPr/>
        <p:nvPr/>
      </p:nvGrpSpPr>
      <p:grpSpPr>
        <a:xfrm>
          <a:off x="0" y="0"/>
          <a:ext cx="0" cy="0"/>
          <a:chOff x="0" y="0"/>
          <a:chExt cx="0" cy="0"/>
        </a:xfrm>
      </p:grpSpPr>
      <p:sp>
        <p:nvSpPr>
          <p:cNvPr id="101" name="Shape 101"/>
          <p:cNvSpPr txBox="1">
            <a:spLocks noGrp="1"/>
          </p:cNvSpPr>
          <p:nvPr>
            <p:ph type="title"/>
          </p:nvPr>
        </p:nvSpPr>
        <p:spPr>
          <a:xfrm>
            <a:off x="2589213" y="4800600"/>
            <a:ext cx="8915400" cy="566736"/>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262626"/>
              </a:buClr>
              <a:buFont typeface="Questrial"/>
              <a:buNone/>
              <a:defRPr sz="2400" b="0" i="0" u="none" strike="noStrike" cap="none">
                <a:solidFill>
                  <a:srgbClr val="262626"/>
                </a:solidFill>
                <a:latin typeface="Questrial"/>
                <a:ea typeface="Questrial"/>
                <a:cs typeface="Questrial"/>
                <a:sym typeface="Questrial"/>
              </a:defRPr>
            </a:lvl1pPr>
            <a:lvl2pPr marL="0" marR="0" lvl="1" indent="0" algn="l" rtl="0">
              <a:spcBef>
                <a:spcPts val="0"/>
              </a:spcBef>
              <a:buClr>
                <a:schemeClr val="dk2"/>
              </a:buClr>
              <a:buFont typeface="Arial"/>
              <a:buNone/>
              <a:defRPr sz="1800" b="0" i="0" u="none" strike="noStrike" cap="none">
                <a:solidFill>
                  <a:schemeClr val="dk2"/>
                </a:solidFill>
              </a:defRPr>
            </a:lvl2pPr>
            <a:lvl3pPr marL="0" marR="0" lvl="2" indent="0" algn="l" rtl="0">
              <a:spcBef>
                <a:spcPts val="0"/>
              </a:spcBef>
              <a:buClr>
                <a:schemeClr val="dk2"/>
              </a:buClr>
              <a:buFont typeface="Arial"/>
              <a:buNone/>
              <a:defRPr sz="1800" b="0" i="0" u="none" strike="noStrike" cap="none">
                <a:solidFill>
                  <a:schemeClr val="dk2"/>
                </a:solidFill>
              </a:defRPr>
            </a:lvl3pPr>
            <a:lvl4pPr marL="0" marR="0" lvl="3" indent="0" algn="l" rtl="0">
              <a:spcBef>
                <a:spcPts val="0"/>
              </a:spcBef>
              <a:buClr>
                <a:schemeClr val="dk2"/>
              </a:buClr>
              <a:buFont typeface="Arial"/>
              <a:buNone/>
              <a:defRPr sz="1800" b="0" i="0" u="none" strike="noStrike" cap="none">
                <a:solidFill>
                  <a:schemeClr val="dk2"/>
                </a:solidFill>
              </a:defRPr>
            </a:lvl4pPr>
            <a:lvl5pPr marL="0" marR="0" lvl="4" indent="0" algn="l" rtl="0">
              <a:spcBef>
                <a:spcPts val="0"/>
              </a:spcBef>
              <a:buClr>
                <a:schemeClr val="dk2"/>
              </a:buClr>
              <a:buFont typeface="Arial"/>
              <a:buNone/>
              <a:defRPr sz="1800" b="0" i="0" u="none" strike="noStrike" cap="none">
                <a:solidFill>
                  <a:schemeClr val="dk2"/>
                </a:solidFill>
              </a:defRPr>
            </a:lvl5pPr>
            <a:lvl6pPr marL="0" marR="0" lvl="5" indent="0" algn="l" rtl="0">
              <a:spcBef>
                <a:spcPts val="0"/>
              </a:spcBef>
              <a:buClr>
                <a:schemeClr val="dk2"/>
              </a:buClr>
              <a:buFont typeface="Arial"/>
              <a:buNone/>
              <a:defRPr sz="1800" b="0" i="0" u="none" strike="noStrike" cap="none">
                <a:solidFill>
                  <a:schemeClr val="dk2"/>
                </a:solidFill>
              </a:defRPr>
            </a:lvl6pPr>
            <a:lvl7pPr marL="0" marR="0" lvl="6" indent="0" algn="l" rtl="0">
              <a:spcBef>
                <a:spcPts val="0"/>
              </a:spcBef>
              <a:buClr>
                <a:schemeClr val="dk2"/>
              </a:buClr>
              <a:buFont typeface="Arial"/>
              <a:buNone/>
              <a:defRPr sz="1800" b="0" i="0" u="none" strike="noStrike" cap="none">
                <a:solidFill>
                  <a:schemeClr val="dk2"/>
                </a:solidFill>
              </a:defRPr>
            </a:lvl7pPr>
            <a:lvl8pPr marL="0" marR="0" lvl="7" indent="0" algn="l" rtl="0">
              <a:spcBef>
                <a:spcPts val="0"/>
              </a:spcBef>
              <a:buClr>
                <a:schemeClr val="dk2"/>
              </a:buClr>
              <a:buFont typeface="Arial"/>
              <a:buNone/>
              <a:defRPr sz="1800" b="0" i="0" u="none" strike="noStrike" cap="none">
                <a:solidFill>
                  <a:schemeClr val="dk2"/>
                </a:solidFill>
              </a:defRPr>
            </a:lvl8pPr>
            <a:lvl9pPr marL="0" marR="0" lvl="8" indent="0" algn="l" rtl="0">
              <a:spcBef>
                <a:spcPts val="0"/>
              </a:spcBef>
              <a:buClr>
                <a:schemeClr val="dk2"/>
              </a:buClr>
              <a:buFont typeface="Arial"/>
              <a:buNone/>
              <a:defRPr sz="1800" b="0" i="0" u="none" strike="noStrike" cap="none">
                <a:solidFill>
                  <a:schemeClr val="dk2"/>
                </a:solidFill>
              </a:defRPr>
            </a:lvl9pPr>
          </a:lstStyle>
          <a:p>
            <a:endParaRPr/>
          </a:p>
        </p:txBody>
      </p:sp>
      <p:sp>
        <p:nvSpPr>
          <p:cNvPr id="102" name="Shape 102"/>
          <p:cNvSpPr>
            <a:spLocks noGrp="1"/>
          </p:cNvSpPr>
          <p:nvPr>
            <p:ph type="pic" idx="2"/>
          </p:nvPr>
        </p:nvSpPr>
        <p:spPr>
          <a:xfrm>
            <a:off x="2589210" y="634964"/>
            <a:ext cx="8915400" cy="3854969"/>
          </a:xfrm>
          <a:prstGeom prst="rect">
            <a:avLst/>
          </a:prstGeom>
          <a:noFill/>
          <a:ln>
            <a:noFill/>
          </a:ln>
        </p:spPr>
        <p:txBody>
          <a:bodyPr lIns="91425" tIns="91425" rIns="91425" bIns="91425" anchor="t" anchorCtr="0"/>
          <a:lstStyle>
            <a:lvl1pPr marL="0" marR="0" lvl="0" indent="0" algn="ctr" rtl="0">
              <a:lnSpc>
                <a:spcPct val="100000"/>
              </a:lnSpc>
              <a:spcBef>
                <a:spcPts val="1000"/>
              </a:spcBef>
              <a:spcAft>
                <a:spcPts val="0"/>
              </a:spcAft>
              <a:buClr>
                <a:schemeClr val="accent1"/>
              </a:buClr>
              <a:buFont typeface="Noto Sans Symbols"/>
              <a:buNone/>
              <a:defRPr sz="1600" b="0" i="0" u="none" strike="noStrike" cap="none">
                <a:solidFill>
                  <a:srgbClr val="3F3F3F"/>
                </a:solidFill>
                <a:latin typeface="Questrial"/>
                <a:ea typeface="Questrial"/>
                <a:cs typeface="Questrial"/>
                <a:sym typeface="Questrial"/>
              </a:defRPr>
            </a:lvl1pPr>
            <a:lvl2pPr marL="457200" marR="0" lvl="1" indent="0" algn="l" rtl="0">
              <a:lnSpc>
                <a:spcPct val="100000"/>
              </a:lnSpc>
              <a:spcBef>
                <a:spcPts val="1000"/>
              </a:spcBef>
              <a:spcAft>
                <a:spcPts val="0"/>
              </a:spcAft>
              <a:buClr>
                <a:schemeClr val="accent1"/>
              </a:buClr>
              <a:buFont typeface="Noto Sans Symbols"/>
              <a:buNone/>
              <a:defRPr sz="1600" b="0" i="0" u="none" strike="noStrike" cap="none">
                <a:solidFill>
                  <a:srgbClr val="3F3F3F"/>
                </a:solidFill>
                <a:latin typeface="Questrial"/>
                <a:ea typeface="Questrial"/>
                <a:cs typeface="Questrial"/>
                <a:sym typeface="Questrial"/>
              </a:defRPr>
            </a:lvl2pPr>
            <a:lvl3pPr marL="914400" marR="0" lvl="2" indent="0" algn="l" rtl="0">
              <a:lnSpc>
                <a:spcPct val="100000"/>
              </a:lnSpc>
              <a:spcBef>
                <a:spcPts val="1000"/>
              </a:spcBef>
              <a:spcAft>
                <a:spcPts val="0"/>
              </a:spcAft>
              <a:buClr>
                <a:schemeClr val="accent1"/>
              </a:buClr>
              <a:buFont typeface="Noto Sans Symbols"/>
              <a:buNone/>
              <a:defRPr sz="1600" b="0" i="0" u="none" strike="noStrike" cap="none">
                <a:solidFill>
                  <a:srgbClr val="3F3F3F"/>
                </a:solidFill>
                <a:latin typeface="Questrial"/>
                <a:ea typeface="Questrial"/>
                <a:cs typeface="Questrial"/>
                <a:sym typeface="Questrial"/>
              </a:defRPr>
            </a:lvl3pPr>
            <a:lvl4pPr marL="1371600" marR="0" lvl="3" indent="0" algn="l" rtl="0">
              <a:lnSpc>
                <a:spcPct val="100000"/>
              </a:lnSpc>
              <a:spcBef>
                <a:spcPts val="1000"/>
              </a:spcBef>
              <a:spcAft>
                <a:spcPts val="0"/>
              </a:spcAft>
              <a:buClr>
                <a:schemeClr val="accent1"/>
              </a:buClr>
              <a:buFont typeface="Noto Sans Symbols"/>
              <a:buNone/>
              <a:defRPr sz="1600" b="0" i="0" u="none" strike="noStrike" cap="none">
                <a:solidFill>
                  <a:srgbClr val="3F3F3F"/>
                </a:solidFill>
                <a:latin typeface="Questrial"/>
                <a:ea typeface="Questrial"/>
                <a:cs typeface="Questrial"/>
                <a:sym typeface="Questrial"/>
              </a:defRPr>
            </a:lvl4pPr>
            <a:lvl5pPr marL="1828800" marR="0" lvl="4" indent="0" algn="l" rtl="0">
              <a:lnSpc>
                <a:spcPct val="100000"/>
              </a:lnSpc>
              <a:spcBef>
                <a:spcPts val="1000"/>
              </a:spcBef>
              <a:spcAft>
                <a:spcPts val="0"/>
              </a:spcAft>
              <a:buClr>
                <a:schemeClr val="accent1"/>
              </a:buClr>
              <a:buFont typeface="Noto Sans Symbols"/>
              <a:buNone/>
              <a:defRPr sz="1600" b="0" i="0" u="none" strike="noStrike" cap="none">
                <a:solidFill>
                  <a:srgbClr val="3F3F3F"/>
                </a:solidFill>
                <a:latin typeface="Questrial"/>
                <a:ea typeface="Questrial"/>
                <a:cs typeface="Questrial"/>
                <a:sym typeface="Questrial"/>
              </a:defRPr>
            </a:lvl5pPr>
            <a:lvl6pPr marL="2286000" marR="0" lvl="5" indent="0" algn="l" rtl="0">
              <a:lnSpc>
                <a:spcPct val="100000"/>
              </a:lnSpc>
              <a:spcBef>
                <a:spcPts val="1000"/>
              </a:spcBef>
              <a:spcAft>
                <a:spcPts val="0"/>
              </a:spcAft>
              <a:buClr>
                <a:schemeClr val="accent1"/>
              </a:buClr>
              <a:buFont typeface="Noto Sans Symbols"/>
              <a:buNone/>
              <a:defRPr sz="1600" b="0" i="0" u="none" strike="noStrike" cap="none">
                <a:solidFill>
                  <a:srgbClr val="3F3F3F"/>
                </a:solidFill>
                <a:latin typeface="Questrial"/>
                <a:ea typeface="Questrial"/>
                <a:cs typeface="Questrial"/>
                <a:sym typeface="Questrial"/>
              </a:defRPr>
            </a:lvl6pPr>
            <a:lvl7pPr marL="2743200" marR="0" lvl="6" indent="0" algn="l" rtl="0">
              <a:lnSpc>
                <a:spcPct val="100000"/>
              </a:lnSpc>
              <a:spcBef>
                <a:spcPts val="1000"/>
              </a:spcBef>
              <a:spcAft>
                <a:spcPts val="0"/>
              </a:spcAft>
              <a:buClr>
                <a:schemeClr val="accent1"/>
              </a:buClr>
              <a:buFont typeface="Noto Sans Symbols"/>
              <a:buNone/>
              <a:defRPr sz="1600" b="0" i="0" u="none" strike="noStrike" cap="none">
                <a:solidFill>
                  <a:srgbClr val="3F3F3F"/>
                </a:solidFill>
                <a:latin typeface="Questrial"/>
                <a:ea typeface="Questrial"/>
                <a:cs typeface="Questrial"/>
                <a:sym typeface="Questrial"/>
              </a:defRPr>
            </a:lvl7pPr>
            <a:lvl8pPr marL="3200400" marR="0" lvl="7" indent="0" algn="l" rtl="0">
              <a:lnSpc>
                <a:spcPct val="100000"/>
              </a:lnSpc>
              <a:spcBef>
                <a:spcPts val="1000"/>
              </a:spcBef>
              <a:spcAft>
                <a:spcPts val="0"/>
              </a:spcAft>
              <a:buClr>
                <a:schemeClr val="accent1"/>
              </a:buClr>
              <a:buFont typeface="Noto Sans Symbols"/>
              <a:buNone/>
              <a:defRPr sz="1600" b="0" i="0" u="none" strike="noStrike" cap="none">
                <a:solidFill>
                  <a:srgbClr val="3F3F3F"/>
                </a:solidFill>
                <a:latin typeface="Questrial"/>
                <a:ea typeface="Questrial"/>
                <a:cs typeface="Questrial"/>
                <a:sym typeface="Questrial"/>
              </a:defRPr>
            </a:lvl8pPr>
            <a:lvl9pPr marL="3657600" marR="0" lvl="8" indent="0" algn="l" rtl="0">
              <a:lnSpc>
                <a:spcPct val="100000"/>
              </a:lnSpc>
              <a:spcBef>
                <a:spcPts val="1000"/>
              </a:spcBef>
              <a:spcAft>
                <a:spcPts val="0"/>
              </a:spcAft>
              <a:buClr>
                <a:schemeClr val="accent1"/>
              </a:buClr>
              <a:buFont typeface="Noto Sans Symbols"/>
              <a:buNone/>
              <a:defRPr sz="1600" b="0" i="0" u="none" strike="noStrike" cap="none">
                <a:solidFill>
                  <a:srgbClr val="3F3F3F"/>
                </a:solidFill>
                <a:latin typeface="Questrial"/>
                <a:ea typeface="Questrial"/>
                <a:cs typeface="Questrial"/>
                <a:sym typeface="Questrial"/>
              </a:defRPr>
            </a:lvl9pPr>
          </a:lstStyle>
          <a:p>
            <a:endParaRPr/>
          </a:p>
        </p:txBody>
      </p:sp>
      <p:sp>
        <p:nvSpPr>
          <p:cNvPr id="103" name="Shape 103"/>
          <p:cNvSpPr txBox="1">
            <a:spLocks noGrp="1"/>
          </p:cNvSpPr>
          <p:nvPr>
            <p:ph type="body" idx="1"/>
          </p:nvPr>
        </p:nvSpPr>
        <p:spPr>
          <a:xfrm>
            <a:off x="2589213" y="5367337"/>
            <a:ext cx="8915400" cy="493710"/>
          </a:xfrm>
          <a:prstGeom prst="rect">
            <a:avLst/>
          </a:prstGeom>
          <a:noFill/>
          <a:ln>
            <a:noFill/>
          </a:ln>
        </p:spPr>
        <p:txBody>
          <a:bodyPr lIns="91425" tIns="91425" rIns="91425" bIns="91425" anchor="t" anchorCtr="0"/>
          <a:lstStyle>
            <a:lvl1pPr marL="0" marR="0" lvl="0" indent="0" algn="l" rtl="0">
              <a:lnSpc>
                <a:spcPct val="100000"/>
              </a:lnSpc>
              <a:spcBef>
                <a:spcPts val="1000"/>
              </a:spcBef>
              <a:spcAft>
                <a:spcPts val="0"/>
              </a:spcAft>
              <a:buClr>
                <a:schemeClr val="accent1"/>
              </a:buClr>
              <a:buFont typeface="Noto Sans Symbols"/>
              <a:buNone/>
              <a:defRPr sz="1200" b="0" i="0" u="none" strike="noStrike" cap="none">
                <a:solidFill>
                  <a:srgbClr val="3F3F3F"/>
                </a:solidFill>
                <a:latin typeface="Questrial"/>
                <a:ea typeface="Questrial"/>
                <a:cs typeface="Questrial"/>
                <a:sym typeface="Questrial"/>
              </a:defRPr>
            </a:lvl1pPr>
            <a:lvl2pPr marL="457200" marR="0" lvl="1" indent="0" algn="l" rtl="0">
              <a:lnSpc>
                <a:spcPct val="100000"/>
              </a:lnSpc>
              <a:spcBef>
                <a:spcPts val="1000"/>
              </a:spcBef>
              <a:spcAft>
                <a:spcPts val="0"/>
              </a:spcAft>
              <a:buClr>
                <a:schemeClr val="accent1"/>
              </a:buClr>
              <a:buFont typeface="Noto Sans Symbols"/>
              <a:buNone/>
              <a:defRPr sz="1200" b="0" i="0" u="none" strike="noStrike" cap="none">
                <a:solidFill>
                  <a:srgbClr val="3F3F3F"/>
                </a:solidFill>
                <a:latin typeface="Questrial"/>
                <a:ea typeface="Questrial"/>
                <a:cs typeface="Questrial"/>
                <a:sym typeface="Questrial"/>
              </a:defRPr>
            </a:lvl2pPr>
            <a:lvl3pPr marL="914400" marR="0" lvl="2" indent="0" algn="l" rtl="0">
              <a:lnSpc>
                <a:spcPct val="100000"/>
              </a:lnSpc>
              <a:spcBef>
                <a:spcPts val="1000"/>
              </a:spcBef>
              <a:spcAft>
                <a:spcPts val="0"/>
              </a:spcAft>
              <a:buClr>
                <a:schemeClr val="accent1"/>
              </a:buClr>
              <a:buFont typeface="Noto Sans Symbols"/>
              <a:buNone/>
              <a:defRPr sz="1000" b="0" i="0" u="none" strike="noStrike" cap="none">
                <a:solidFill>
                  <a:srgbClr val="3F3F3F"/>
                </a:solidFill>
                <a:latin typeface="Questrial"/>
                <a:ea typeface="Questrial"/>
                <a:cs typeface="Questrial"/>
                <a:sym typeface="Questrial"/>
              </a:defRPr>
            </a:lvl3pPr>
            <a:lvl4pPr marL="1371600" marR="0" lvl="3" indent="0" algn="l" rtl="0">
              <a:lnSpc>
                <a:spcPct val="100000"/>
              </a:lnSpc>
              <a:spcBef>
                <a:spcPts val="1000"/>
              </a:spcBef>
              <a:spcAft>
                <a:spcPts val="0"/>
              </a:spcAft>
              <a:buClr>
                <a:schemeClr val="accent1"/>
              </a:buClr>
              <a:buFont typeface="Noto Sans Symbols"/>
              <a:buNone/>
              <a:defRPr sz="900" b="0" i="0" u="none" strike="noStrike" cap="none">
                <a:solidFill>
                  <a:srgbClr val="3F3F3F"/>
                </a:solidFill>
                <a:latin typeface="Questrial"/>
                <a:ea typeface="Questrial"/>
                <a:cs typeface="Questrial"/>
                <a:sym typeface="Questrial"/>
              </a:defRPr>
            </a:lvl4pPr>
            <a:lvl5pPr marL="1828800" marR="0" lvl="4" indent="0" algn="l" rtl="0">
              <a:lnSpc>
                <a:spcPct val="100000"/>
              </a:lnSpc>
              <a:spcBef>
                <a:spcPts val="1000"/>
              </a:spcBef>
              <a:spcAft>
                <a:spcPts val="0"/>
              </a:spcAft>
              <a:buClr>
                <a:schemeClr val="accent1"/>
              </a:buClr>
              <a:buFont typeface="Noto Sans Symbols"/>
              <a:buNone/>
              <a:defRPr sz="900" b="0" i="0" u="none" strike="noStrike" cap="none">
                <a:solidFill>
                  <a:srgbClr val="3F3F3F"/>
                </a:solidFill>
                <a:latin typeface="Questrial"/>
                <a:ea typeface="Questrial"/>
                <a:cs typeface="Questrial"/>
                <a:sym typeface="Questrial"/>
              </a:defRPr>
            </a:lvl5pPr>
            <a:lvl6pPr marL="2286000" marR="0" lvl="5" indent="0" algn="l" rtl="0">
              <a:lnSpc>
                <a:spcPct val="100000"/>
              </a:lnSpc>
              <a:spcBef>
                <a:spcPts val="1000"/>
              </a:spcBef>
              <a:spcAft>
                <a:spcPts val="0"/>
              </a:spcAft>
              <a:buClr>
                <a:schemeClr val="accent1"/>
              </a:buClr>
              <a:buFont typeface="Noto Sans Symbols"/>
              <a:buNone/>
              <a:defRPr sz="900" b="0" i="0" u="none" strike="noStrike" cap="none">
                <a:solidFill>
                  <a:srgbClr val="3F3F3F"/>
                </a:solidFill>
                <a:latin typeface="Questrial"/>
                <a:ea typeface="Questrial"/>
                <a:cs typeface="Questrial"/>
                <a:sym typeface="Questrial"/>
              </a:defRPr>
            </a:lvl6pPr>
            <a:lvl7pPr marL="2743200" marR="0" lvl="6" indent="0" algn="l" rtl="0">
              <a:lnSpc>
                <a:spcPct val="100000"/>
              </a:lnSpc>
              <a:spcBef>
                <a:spcPts val="1000"/>
              </a:spcBef>
              <a:spcAft>
                <a:spcPts val="0"/>
              </a:spcAft>
              <a:buClr>
                <a:schemeClr val="accent1"/>
              </a:buClr>
              <a:buFont typeface="Noto Sans Symbols"/>
              <a:buNone/>
              <a:defRPr sz="900" b="0" i="0" u="none" strike="noStrike" cap="none">
                <a:solidFill>
                  <a:srgbClr val="3F3F3F"/>
                </a:solidFill>
                <a:latin typeface="Questrial"/>
                <a:ea typeface="Questrial"/>
                <a:cs typeface="Questrial"/>
                <a:sym typeface="Questrial"/>
              </a:defRPr>
            </a:lvl7pPr>
            <a:lvl8pPr marL="3200400" marR="0" lvl="7" indent="0" algn="l" rtl="0">
              <a:lnSpc>
                <a:spcPct val="100000"/>
              </a:lnSpc>
              <a:spcBef>
                <a:spcPts val="1000"/>
              </a:spcBef>
              <a:spcAft>
                <a:spcPts val="0"/>
              </a:spcAft>
              <a:buClr>
                <a:schemeClr val="accent1"/>
              </a:buClr>
              <a:buFont typeface="Noto Sans Symbols"/>
              <a:buNone/>
              <a:defRPr sz="900" b="0" i="0" u="none" strike="noStrike" cap="none">
                <a:solidFill>
                  <a:srgbClr val="3F3F3F"/>
                </a:solidFill>
                <a:latin typeface="Questrial"/>
                <a:ea typeface="Questrial"/>
                <a:cs typeface="Questrial"/>
                <a:sym typeface="Questrial"/>
              </a:defRPr>
            </a:lvl8pPr>
            <a:lvl9pPr marL="3657600" marR="0" lvl="8" indent="0" algn="l" rtl="0">
              <a:lnSpc>
                <a:spcPct val="100000"/>
              </a:lnSpc>
              <a:spcBef>
                <a:spcPts val="1000"/>
              </a:spcBef>
              <a:spcAft>
                <a:spcPts val="0"/>
              </a:spcAft>
              <a:buClr>
                <a:schemeClr val="accent1"/>
              </a:buClr>
              <a:buFont typeface="Noto Sans Symbols"/>
              <a:buNone/>
              <a:defRPr sz="900" b="0" i="0" u="none" strike="noStrike" cap="none">
                <a:solidFill>
                  <a:srgbClr val="3F3F3F"/>
                </a:solidFill>
                <a:latin typeface="Questrial"/>
                <a:ea typeface="Questrial"/>
                <a:cs typeface="Questrial"/>
                <a:sym typeface="Questrial"/>
              </a:defRPr>
            </a:lvl9pPr>
          </a:lstStyle>
          <a:p>
            <a:endParaRPr/>
          </a:p>
        </p:txBody>
      </p:sp>
      <p:sp>
        <p:nvSpPr>
          <p:cNvPr id="104" name="Shape 104"/>
          <p:cNvSpPr txBox="1">
            <a:spLocks noGrp="1"/>
          </p:cNvSpPr>
          <p:nvPr>
            <p:ph type="dt" idx="10"/>
          </p:nvPr>
        </p:nvSpPr>
        <p:spPr>
          <a:xfrm>
            <a:off x="10361610" y="6130437"/>
            <a:ext cx="1146281" cy="370396"/>
          </a:xfrm>
          <a:prstGeom prst="rect">
            <a:avLst/>
          </a:prstGeom>
          <a:noFill/>
          <a:ln>
            <a:noFill/>
          </a:ln>
        </p:spPr>
        <p:txBody>
          <a:bodyPr lIns="91425" tIns="91425" rIns="91425" bIns="91425" anchor="ctr" anchorCtr="0"/>
          <a:lstStyle>
            <a:lvl1pPr marL="0" marR="0" lvl="0" indent="0" algn="r" rtl="0">
              <a:lnSpc>
                <a:spcPct val="100000"/>
              </a:lnSpc>
              <a:spcBef>
                <a:spcPts val="0"/>
              </a:spcBef>
              <a:spcAft>
                <a:spcPts val="0"/>
              </a:spcAft>
              <a:buClr>
                <a:srgbClr val="888888"/>
              </a:buClr>
              <a:buFont typeface="Questrial"/>
              <a:buNone/>
              <a:defRPr sz="900" b="0" i="0" u="none" strike="noStrike" cap="none">
                <a:solidFill>
                  <a:srgbClr val="888888"/>
                </a:solidFill>
                <a:latin typeface="Questrial"/>
                <a:ea typeface="Questrial"/>
                <a:cs typeface="Questrial"/>
                <a:sym typeface="Questrial"/>
              </a:defRPr>
            </a:lvl1pPr>
            <a:lvl2pPr marL="457200" marR="0" lvl="1"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2pPr>
            <a:lvl3pPr marL="914400" marR="0" lvl="2"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3pPr>
            <a:lvl4pPr marL="1371600" marR="0" lvl="3"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4pPr>
            <a:lvl5pPr marL="1828800" marR="0" lvl="4"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5pPr>
            <a:lvl6pPr marL="2286000" marR="0" lvl="5"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6pPr>
            <a:lvl7pPr marL="2743200" marR="0" lvl="6"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7pPr>
            <a:lvl8pPr marL="3200400" marR="0" lvl="7"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8pPr>
            <a:lvl9pPr marL="3657600" marR="0" lvl="8"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9pPr>
          </a:lstStyle>
          <a:p>
            <a:endParaRPr/>
          </a:p>
        </p:txBody>
      </p:sp>
      <p:sp>
        <p:nvSpPr>
          <p:cNvPr id="105" name="Shape 105"/>
          <p:cNvSpPr txBox="1">
            <a:spLocks noGrp="1"/>
          </p:cNvSpPr>
          <p:nvPr>
            <p:ph type="ftr" idx="11"/>
          </p:nvPr>
        </p:nvSpPr>
        <p:spPr>
          <a:xfrm>
            <a:off x="2589210" y="6135807"/>
            <a:ext cx="7619999" cy="365125"/>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888888"/>
              </a:buClr>
              <a:buFont typeface="Questrial"/>
              <a:buNone/>
              <a:defRPr sz="900" b="0" i="0" u="none" strike="noStrike" cap="none">
                <a:solidFill>
                  <a:srgbClr val="888888"/>
                </a:solidFill>
                <a:latin typeface="Questrial"/>
                <a:ea typeface="Questrial"/>
                <a:cs typeface="Questrial"/>
                <a:sym typeface="Questrial"/>
              </a:defRPr>
            </a:lvl1pPr>
            <a:lvl2pPr marL="457200" marR="0" lvl="1"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2pPr>
            <a:lvl3pPr marL="914400" marR="0" lvl="2"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3pPr>
            <a:lvl4pPr marL="1371600" marR="0" lvl="3"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4pPr>
            <a:lvl5pPr marL="1828800" marR="0" lvl="4"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5pPr>
            <a:lvl6pPr marL="2286000" marR="0" lvl="5"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6pPr>
            <a:lvl7pPr marL="2743200" marR="0" lvl="6"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7pPr>
            <a:lvl8pPr marL="3200400" marR="0" lvl="7"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8pPr>
            <a:lvl9pPr marL="3657600" marR="0" lvl="8"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9pPr>
          </a:lstStyle>
          <a:p>
            <a:endParaRPr/>
          </a:p>
        </p:txBody>
      </p:sp>
      <p:sp>
        <p:nvSpPr>
          <p:cNvPr id="106" name="Shape 106"/>
          <p:cNvSpPr/>
          <p:nvPr/>
        </p:nvSpPr>
        <p:spPr>
          <a:xfrm rot="10800000" flipH="1">
            <a:off x="-4188" y="4911724"/>
            <a:ext cx="1588527" cy="507297"/>
          </a:xfrm>
          <a:custGeom>
            <a:avLst/>
            <a:gdLst/>
            <a:ahLst/>
            <a:cxnLst/>
            <a:rect l="0" t="0" r="0" b="0"/>
            <a:pathLst>
              <a:path w="120000" h="120000" extrusionOk="0">
                <a:moveTo>
                  <a:pt x="120000" y="56412"/>
                </a:moveTo>
                <a:lnTo>
                  <a:pt x="102703" y="2256"/>
                </a:lnTo>
                <a:cubicBezTo>
                  <a:pt x="102586" y="1872"/>
                  <a:pt x="102443" y="1512"/>
                  <a:pt x="102326" y="1128"/>
                </a:cubicBezTo>
                <a:cubicBezTo>
                  <a:pt x="101976" y="0"/>
                  <a:pt x="101613" y="0"/>
                  <a:pt x="101250" y="0"/>
                </a:cubicBezTo>
                <a:lnTo>
                  <a:pt x="94398" y="0"/>
                </a:lnTo>
                <a:lnTo>
                  <a:pt x="0" y="840"/>
                </a:lnTo>
                <a:cubicBezTo>
                  <a:pt x="103" y="40560"/>
                  <a:pt x="220" y="80280"/>
                  <a:pt x="324" y="120000"/>
                </a:cubicBezTo>
                <a:lnTo>
                  <a:pt x="94398" y="119592"/>
                </a:lnTo>
                <a:lnTo>
                  <a:pt x="101250" y="119592"/>
                </a:lnTo>
                <a:cubicBezTo>
                  <a:pt x="101613" y="119592"/>
                  <a:pt x="101976" y="118464"/>
                  <a:pt x="102326" y="118464"/>
                </a:cubicBezTo>
                <a:cubicBezTo>
                  <a:pt x="102326" y="117336"/>
                  <a:pt x="102703" y="117336"/>
                  <a:pt x="102703" y="117336"/>
                </a:cubicBezTo>
                <a:lnTo>
                  <a:pt x="120000" y="63180"/>
                </a:lnTo>
                <a:cubicBezTo>
                  <a:pt x="120713" y="60924"/>
                  <a:pt x="120713" y="58668"/>
                  <a:pt x="120000" y="56412"/>
                </a:cubicBezTo>
                <a:close/>
              </a:path>
            </a:pathLst>
          </a:custGeom>
          <a:solidFill>
            <a:schemeClr val="accent1"/>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07" name="Shape 107"/>
          <p:cNvSpPr txBox="1">
            <a:spLocks noGrp="1"/>
          </p:cNvSpPr>
          <p:nvPr>
            <p:ph type="sldNum" idx="12"/>
          </p:nvPr>
        </p:nvSpPr>
        <p:spPr>
          <a:xfrm>
            <a:off x="531812" y="4983087"/>
            <a:ext cx="779765" cy="365125"/>
          </a:xfrm>
          <a:prstGeom prst="rect">
            <a:avLst/>
          </a:prstGeom>
          <a:noFill/>
          <a:ln>
            <a:noFill/>
          </a:ln>
        </p:spPr>
        <p:txBody>
          <a:bodyPr lIns="91425" tIns="45700" rIns="91425" bIns="45700" anchor="ctr" anchorCtr="0">
            <a:noAutofit/>
          </a:bodyPr>
          <a:lstStyle/>
          <a:p>
            <a:pPr marL="0" marR="0" lvl="0" indent="0" algn="r" rtl="0">
              <a:lnSpc>
                <a:spcPct val="100000"/>
              </a:lnSpc>
              <a:spcBef>
                <a:spcPts val="0"/>
              </a:spcBef>
              <a:spcAft>
                <a:spcPts val="0"/>
              </a:spcAft>
              <a:buClr>
                <a:srgbClr val="FEFFFF"/>
              </a:buClr>
              <a:buSzPct val="25000"/>
              <a:buFont typeface="Questrial"/>
              <a:buNone/>
            </a:pPr>
            <a:fld id="{00000000-1234-1234-1234-123412341234}" type="slidenum">
              <a:rPr lang="en-US" sz="2000" b="0" i="0" u="none" strike="noStrike" cap="none">
                <a:solidFill>
                  <a:srgbClr val="FEFFFF"/>
                </a:solidFill>
                <a:latin typeface="Questrial"/>
                <a:ea typeface="Questrial"/>
                <a:cs typeface="Questrial"/>
                <a:sym typeface="Questrial"/>
              </a:rPr>
              <a:t>‹#›</a:t>
            </a:fld>
            <a:endParaRPr lang="en-US" sz="2000" b="0" i="0" u="none" strike="noStrike" cap="none">
              <a:solidFill>
                <a:srgbClr val="FEFFFF"/>
              </a:solidFill>
              <a:latin typeface="Questrial"/>
              <a:ea typeface="Questrial"/>
              <a:cs typeface="Questrial"/>
              <a:sym typeface="Quest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7.xml"/><Relationship Id="rId12" Type="http://schemas.openxmlformats.org/officeDocument/2006/relationships/slideLayout" Target="../slideLayouts/slideLayout28.xml"/><Relationship Id="rId13" Type="http://schemas.openxmlformats.org/officeDocument/2006/relationships/slideLayout" Target="../slideLayouts/slideLayout29.xml"/><Relationship Id="rId14" Type="http://schemas.openxmlformats.org/officeDocument/2006/relationships/slideLayout" Target="../slideLayouts/slideLayout30.xml"/><Relationship Id="rId15" Type="http://schemas.openxmlformats.org/officeDocument/2006/relationships/slideLayout" Target="../slideLayouts/slideLayout31.xml"/><Relationship Id="rId16" Type="http://schemas.openxmlformats.org/officeDocument/2006/relationships/slideLayout" Target="../slideLayouts/slideLayout32.xml"/><Relationship Id="rId17" Type="http://schemas.openxmlformats.org/officeDocument/2006/relationships/theme" Target="../theme/theme2.xml"/><Relationship Id="rId1" Type="http://schemas.openxmlformats.org/officeDocument/2006/relationships/slideLayout" Target="../slideLayouts/slideLayout17.xml"/><Relationship Id="rId2" Type="http://schemas.openxmlformats.org/officeDocument/2006/relationships/slideLayout" Target="../slideLayouts/slideLayout18.xml"/><Relationship Id="rId3" Type="http://schemas.openxmlformats.org/officeDocument/2006/relationships/slideLayout" Target="../slideLayouts/slideLayout19.xml"/><Relationship Id="rId4" Type="http://schemas.openxmlformats.org/officeDocument/2006/relationships/slideLayout" Target="../slideLayouts/slideLayout20.xml"/><Relationship Id="rId5" Type="http://schemas.openxmlformats.org/officeDocument/2006/relationships/slideLayout" Target="../slideLayouts/slideLayout21.xml"/><Relationship Id="rId6" Type="http://schemas.openxmlformats.org/officeDocument/2006/relationships/slideLayout" Target="../slideLayouts/slideLayout22.xml"/><Relationship Id="rId7" Type="http://schemas.openxmlformats.org/officeDocument/2006/relationships/slideLayout" Target="../slideLayouts/slideLayout23.xml"/><Relationship Id="rId8" Type="http://schemas.openxmlformats.org/officeDocument/2006/relationships/slideLayout" Target="../slideLayouts/slideLayout24.xml"/><Relationship Id="rId9" Type="http://schemas.openxmlformats.org/officeDocument/2006/relationships/slideLayout" Target="../slideLayouts/slideLayout25.xml"/><Relationship Id="rId10"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rgbClr val="FFFFFF"/>
            </a:gs>
            <a:gs pos="100000">
              <a:srgbClr val="DDE6C3"/>
            </a:gs>
          </a:gsLst>
          <a:path path="circle">
            <a:fillToRect r="100000" b="100000"/>
          </a:path>
          <a:tileRect l="-100000" t="-100000"/>
        </a:gradFill>
        <a:effectLst/>
      </p:bgPr>
    </p:bg>
    <p:spTree>
      <p:nvGrpSpPr>
        <p:cNvPr id="1" name="Shape 9"/>
        <p:cNvGrpSpPr/>
        <p:nvPr/>
      </p:nvGrpSpPr>
      <p:grpSpPr>
        <a:xfrm>
          <a:off x="0" y="0"/>
          <a:ext cx="0" cy="0"/>
          <a:chOff x="0" y="0"/>
          <a:chExt cx="0" cy="0"/>
        </a:xfrm>
      </p:grpSpPr>
      <p:grpSp>
        <p:nvGrpSpPr>
          <p:cNvPr id="10" name="Shape 10"/>
          <p:cNvGrpSpPr/>
          <p:nvPr/>
        </p:nvGrpSpPr>
        <p:grpSpPr>
          <a:xfrm>
            <a:off x="1" y="228599"/>
            <a:ext cx="2851515" cy="6638627"/>
            <a:chOff x="2487613" y="285750"/>
            <a:chExt cx="2428873" cy="5654675"/>
          </a:xfrm>
        </p:grpSpPr>
        <p:sp>
          <p:nvSpPr>
            <p:cNvPr id="11" name="Shape 11"/>
            <p:cNvSpPr/>
            <p:nvPr/>
          </p:nvSpPr>
          <p:spPr>
            <a:xfrm>
              <a:off x="2487613" y="2284413"/>
              <a:ext cx="85723" cy="533399"/>
            </a:xfrm>
            <a:custGeom>
              <a:avLst/>
              <a:gdLst/>
              <a:ahLst/>
              <a:cxnLst/>
              <a:rect l="0" t="0" r="0" b="0"/>
              <a:pathLst>
                <a:path w="120000" h="120000" extrusionOk="0">
                  <a:moveTo>
                    <a:pt x="120000" y="120000"/>
                  </a:moveTo>
                  <a:cubicBezTo>
                    <a:pt x="109090" y="103235"/>
                    <a:pt x="103636" y="87352"/>
                    <a:pt x="92727" y="70588"/>
                  </a:cubicBezTo>
                  <a:cubicBezTo>
                    <a:pt x="60000" y="47647"/>
                    <a:pt x="32727" y="23823"/>
                    <a:pt x="0" y="0"/>
                  </a:cubicBezTo>
                  <a:cubicBezTo>
                    <a:pt x="0" y="30882"/>
                    <a:pt x="0" y="30882"/>
                    <a:pt x="0" y="30882"/>
                  </a:cubicBezTo>
                  <a:cubicBezTo>
                    <a:pt x="32727" y="56470"/>
                    <a:pt x="70909" y="82941"/>
                    <a:pt x="109090" y="109411"/>
                  </a:cubicBezTo>
                  <a:cubicBezTo>
                    <a:pt x="109090" y="112941"/>
                    <a:pt x="114545" y="116470"/>
                    <a:pt x="120000" y="120000"/>
                  </a:cubicBezTo>
                  <a:close/>
                </a:path>
              </a:pathLst>
            </a:custGeom>
            <a:solidFill>
              <a:schemeClr val="dk2">
                <a:alpha val="20000"/>
              </a:schemeClr>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2" name="Shape 12"/>
            <p:cNvSpPr/>
            <p:nvPr/>
          </p:nvSpPr>
          <p:spPr>
            <a:xfrm>
              <a:off x="2597150" y="2779713"/>
              <a:ext cx="550863" cy="1978025"/>
            </a:xfrm>
            <a:custGeom>
              <a:avLst/>
              <a:gdLst/>
              <a:ahLst/>
              <a:cxnLst/>
              <a:rect l="0" t="0" r="0" b="0"/>
              <a:pathLst>
                <a:path w="120000" h="120000" extrusionOk="0">
                  <a:moveTo>
                    <a:pt x="73714" y="83333"/>
                  </a:moveTo>
                  <a:cubicBezTo>
                    <a:pt x="88285" y="95714"/>
                    <a:pt x="102857" y="107857"/>
                    <a:pt x="119142" y="120000"/>
                  </a:cubicBezTo>
                  <a:cubicBezTo>
                    <a:pt x="119142" y="117857"/>
                    <a:pt x="119142" y="115952"/>
                    <a:pt x="120000" y="113809"/>
                  </a:cubicBezTo>
                  <a:cubicBezTo>
                    <a:pt x="106285" y="103571"/>
                    <a:pt x="93428" y="93095"/>
                    <a:pt x="81428" y="82619"/>
                  </a:cubicBezTo>
                  <a:cubicBezTo>
                    <a:pt x="49714" y="55476"/>
                    <a:pt x="23142" y="27857"/>
                    <a:pt x="0" y="0"/>
                  </a:cubicBezTo>
                  <a:cubicBezTo>
                    <a:pt x="1714" y="4761"/>
                    <a:pt x="3428" y="9761"/>
                    <a:pt x="5142" y="14523"/>
                  </a:cubicBezTo>
                  <a:cubicBezTo>
                    <a:pt x="25714" y="37619"/>
                    <a:pt x="48000" y="60714"/>
                    <a:pt x="73714" y="83333"/>
                  </a:cubicBezTo>
                  <a:close/>
                </a:path>
              </a:pathLst>
            </a:custGeom>
            <a:solidFill>
              <a:schemeClr val="dk2">
                <a:alpha val="20000"/>
              </a:schemeClr>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3" name="Shape 13"/>
            <p:cNvSpPr/>
            <p:nvPr/>
          </p:nvSpPr>
          <p:spPr>
            <a:xfrm>
              <a:off x="3175000" y="4730750"/>
              <a:ext cx="519112" cy="1209675"/>
            </a:xfrm>
            <a:custGeom>
              <a:avLst/>
              <a:gdLst/>
              <a:ahLst/>
              <a:cxnLst/>
              <a:rect l="0" t="0" r="0" b="0"/>
              <a:pathLst>
                <a:path w="120000" h="120000" extrusionOk="0">
                  <a:moveTo>
                    <a:pt x="7272" y="8571"/>
                  </a:moveTo>
                  <a:cubicBezTo>
                    <a:pt x="4545" y="5844"/>
                    <a:pt x="1818" y="3116"/>
                    <a:pt x="0" y="0"/>
                  </a:cubicBezTo>
                  <a:cubicBezTo>
                    <a:pt x="0" y="3896"/>
                    <a:pt x="0" y="7402"/>
                    <a:pt x="0" y="11298"/>
                  </a:cubicBezTo>
                  <a:cubicBezTo>
                    <a:pt x="19090" y="33116"/>
                    <a:pt x="40000" y="54545"/>
                    <a:pt x="61818" y="75584"/>
                  </a:cubicBezTo>
                  <a:cubicBezTo>
                    <a:pt x="77272" y="90389"/>
                    <a:pt x="94545" y="105194"/>
                    <a:pt x="111818" y="120000"/>
                  </a:cubicBezTo>
                  <a:cubicBezTo>
                    <a:pt x="120000" y="120000"/>
                    <a:pt x="120000" y="120000"/>
                    <a:pt x="120000" y="120000"/>
                  </a:cubicBezTo>
                  <a:cubicBezTo>
                    <a:pt x="102727" y="104805"/>
                    <a:pt x="85454" y="89610"/>
                    <a:pt x="70000" y="74025"/>
                  </a:cubicBezTo>
                  <a:cubicBezTo>
                    <a:pt x="47272" y="52597"/>
                    <a:pt x="26363" y="30779"/>
                    <a:pt x="7272" y="8571"/>
                  </a:cubicBezTo>
                  <a:close/>
                </a:path>
              </a:pathLst>
            </a:custGeom>
            <a:solidFill>
              <a:schemeClr val="dk2">
                <a:alpha val="20000"/>
              </a:schemeClr>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4" name="Shape 14"/>
            <p:cNvSpPr/>
            <p:nvPr/>
          </p:nvSpPr>
          <p:spPr>
            <a:xfrm>
              <a:off x="3305176" y="5630862"/>
              <a:ext cx="146050" cy="309561"/>
            </a:xfrm>
            <a:custGeom>
              <a:avLst/>
              <a:gdLst/>
              <a:ahLst/>
              <a:cxnLst/>
              <a:rect l="0" t="0" r="0" b="0"/>
              <a:pathLst>
                <a:path w="120000" h="120000" extrusionOk="0">
                  <a:moveTo>
                    <a:pt x="90810" y="120000"/>
                  </a:moveTo>
                  <a:cubicBezTo>
                    <a:pt x="120000" y="120000"/>
                    <a:pt x="120000" y="120000"/>
                    <a:pt x="120000" y="120000"/>
                  </a:cubicBezTo>
                  <a:cubicBezTo>
                    <a:pt x="77837" y="80506"/>
                    <a:pt x="38918" y="41012"/>
                    <a:pt x="0" y="0"/>
                  </a:cubicBezTo>
                  <a:cubicBezTo>
                    <a:pt x="25945" y="41012"/>
                    <a:pt x="55135" y="80506"/>
                    <a:pt x="90810" y="120000"/>
                  </a:cubicBezTo>
                  <a:close/>
                </a:path>
              </a:pathLst>
            </a:custGeom>
            <a:solidFill>
              <a:schemeClr val="dk2">
                <a:alpha val="20000"/>
              </a:schemeClr>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5" name="Shape 15"/>
            <p:cNvSpPr/>
            <p:nvPr/>
          </p:nvSpPr>
          <p:spPr>
            <a:xfrm>
              <a:off x="2573338" y="2817813"/>
              <a:ext cx="700086" cy="2835273"/>
            </a:xfrm>
            <a:custGeom>
              <a:avLst/>
              <a:gdLst/>
              <a:ahLst/>
              <a:cxnLst/>
              <a:rect l="0" t="0" r="0" b="0"/>
              <a:pathLst>
                <a:path w="120000" h="120000" extrusionOk="0">
                  <a:moveTo>
                    <a:pt x="109213" y="109695"/>
                  </a:moveTo>
                  <a:cubicBezTo>
                    <a:pt x="97752" y="102714"/>
                    <a:pt x="87640" y="95734"/>
                    <a:pt x="78202" y="88753"/>
                  </a:cubicBezTo>
                  <a:cubicBezTo>
                    <a:pt x="56629" y="72631"/>
                    <a:pt x="39775" y="56011"/>
                    <a:pt x="26966" y="39224"/>
                  </a:cubicBezTo>
                  <a:cubicBezTo>
                    <a:pt x="19550" y="29085"/>
                    <a:pt x="13483" y="18781"/>
                    <a:pt x="8089" y="8476"/>
                  </a:cubicBezTo>
                  <a:cubicBezTo>
                    <a:pt x="5393" y="5650"/>
                    <a:pt x="2696" y="2825"/>
                    <a:pt x="0" y="0"/>
                  </a:cubicBezTo>
                  <a:cubicBezTo>
                    <a:pt x="5393" y="13130"/>
                    <a:pt x="12808" y="26426"/>
                    <a:pt x="22247" y="39390"/>
                  </a:cubicBezTo>
                  <a:cubicBezTo>
                    <a:pt x="34382" y="56343"/>
                    <a:pt x="51235" y="72963"/>
                    <a:pt x="72134" y="89252"/>
                  </a:cubicBezTo>
                  <a:cubicBezTo>
                    <a:pt x="82921" y="97396"/>
                    <a:pt x="95056" y="105373"/>
                    <a:pt x="107865" y="113185"/>
                  </a:cubicBezTo>
                  <a:cubicBezTo>
                    <a:pt x="111910" y="115512"/>
                    <a:pt x="115955" y="117673"/>
                    <a:pt x="120000" y="120000"/>
                  </a:cubicBezTo>
                  <a:cubicBezTo>
                    <a:pt x="118651" y="119168"/>
                    <a:pt x="117977" y="118504"/>
                    <a:pt x="117303" y="117673"/>
                  </a:cubicBezTo>
                  <a:cubicBezTo>
                    <a:pt x="113932" y="115013"/>
                    <a:pt x="111235" y="112354"/>
                    <a:pt x="109213" y="109695"/>
                  </a:cubicBezTo>
                  <a:close/>
                </a:path>
              </a:pathLst>
            </a:custGeom>
            <a:solidFill>
              <a:schemeClr val="dk2">
                <a:alpha val="20000"/>
              </a:schemeClr>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6" name="Shape 16"/>
            <p:cNvSpPr/>
            <p:nvPr/>
          </p:nvSpPr>
          <p:spPr>
            <a:xfrm>
              <a:off x="2506663" y="285750"/>
              <a:ext cx="90486" cy="2493963"/>
            </a:xfrm>
            <a:custGeom>
              <a:avLst/>
              <a:gdLst/>
              <a:ahLst/>
              <a:cxnLst/>
              <a:rect l="0" t="0" r="0" b="0"/>
              <a:pathLst>
                <a:path w="120000" h="120000" extrusionOk="0">
                  <a:moveTo>
                    <a:pt x="57391" y="109039"/>
                  </a:moveTo>
                  <a:cubicBezTo>
                    <a:pt x="62608" y="109795"/>
                    <a:pt x="62608" y="110551"/>
                    <a:pt x="62608" y="111307"/>
                  </a:cubicBezTo>
                  <a:cubicBezTo>
                    <a:pt x="78260" y="113952"/>
                    <a:pt x="99130" y="116598"/>
                    <a:pt x="114782" y="119433"/>
                  </a:cubicBezTo>
                  <a:cubicBezTo>
                    <a:pt x="114782" y="119622"/>
                    <a:pt x="114782" y="119811"/>
                    <a:pt x="120000" y="120000"/>
                  </a:cubicBezTo>
                  <a:cubicBezTo>
                    <a:pt x="109565" y="116220"/>
                    <a:pt x="99130" y="112629"/>
                    <a:pt x="88695" y="108850"/>
                  </a:cubicBezTo>
                  <a:cubicBezTo>
                    <a:pt x="46956" y="89574"/>
                    <a:pt x="26086" y="70299"/>
                    <a:pt x="26086" y="50834"/>
                  </a:cubicBezTo>
                  <a:cubicBezTo>
                    <a:pt x="31304" y="33826"/>
                    <a:pt x="46956" y="17007"/>
                    <a:pt x="78260" y="0"/>
                  </a:cubicBezTo>
                  <a:cubicBezTo>
                    <a:pt x="62608" y="0"/>
                    <a:pt x="62608" y="0"/>
                    <a:pt x="62608" y="0"/>
                  </a:cubicBezTo>
                  <a:cubicBezTo>
                    <a:pt x="26086" y="16818"/>
                    <a:pt x="10434" y="33826"/>
                    <a:pt x="5217" y="50834"/>
                  </a:cubicBezTo>
                  <a:cubicBezTo>
                    <a:pt x="0" y="70299"/>
                    <a:pt x="15652" y="89574"/>
                    <a:pt x="57391" y="109039"/>
                  </a:cubicBezTo>
                  <a:close/>
                </a:path>
              </a:pathLst>
            </a:custGeom>
            <a:solidFill>
              <a:schemeClr val="dk2">
                <a:alpha val="20000"/>
              </a:schemeClr>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7" name="Shape 17"/>
            <p:cNvSpPr/>
            <p:nvPr/>
          </p:nvSpPr>
          <p:spPr>
            <a:xfrm>
              <a:off x="2554288" y="2598738"/>
              <a:ext cx="66673" cy="420687"/>
            </a:xfrm>
            <a:custGeom>
              <a:avLst/>
              <a:gdLst/>
              <a:ahLst/>
              <a:cxnLst/>
              <a:rect l="0" t="0" r="0" b="0"/>
              <a:pathLst>
                <a:path w="120000" h="120000" extrusionOk="0">
                  <a:moveTo>
                    <a:pt x="0" y="0"/>
                  </a:moveTo>
                  <a:cubicBezTo>
                    <a:pt x="14117" y="21308"/>
                    <a:pt x="21176" y="41495"/>
                    <a:pt x="35294" y="62803"/>
                  </a:cubicBezTo>
                  <a:cubicBezTo>
                    <a:pt x="63529" y="81869"/>
                    <a:pt x="91764" y="100934"/>
                    <a:pt x="120000" y="120000"/>
                  </a:cubicBezTo>
                  <a:cubicBezTo>
                    <a:pt x="105882" y="97570"/>
                    <a:pt x="91764" y="74018"/>
                    <a:pt x="77647" y="51588"/>
                  </a:cubicBezTo>
                  <a:cubicBezTo>
                    <a:pt x="70588" y="50467"/>
                    <a:pt x="70588" y="49345"/>
                    <a:pt x="70588" y="48224"/>
                  </a:cubicBezTo>
                  <a:cubicBezTo>
                    <a:pt x="49411" y="31401"/>
                    <a:pt x="21176" y="15700"/>
                    <a:pt x="0" y="0"/>
                  </a:cubicBezTo>
                  <a:close/>
                </a:path>
              </a:pathLst>
            </a:custGeom>
            <a:solidFill>
              <a:schemeClr val="dk2">
                <a:alpha val="20000"/>
              </a:schemeClr>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8" name="Shape 18"/>
            <p:cNvSpPr/>
            <p:nvPr/>
          </p:nvSpPr>
          <p:spPr>
            <a:xfrm>
              <a:off x="3143250" y="4757737"/>
              <a:ext cx="161925" cy="873125"/>
            </a:xfrm>
            <a:custGeom>
              <a:avLst/>
              <a:gdLst/>
              <a:ahLst/>
              <a:cxnLst/>
              <a:rect l="0" t="0" r="0" b="0"/>
              <a:pathLst>
                <a:path w="120000" h="120000" extrusionOk="0">
                  <a:moveTo>
                    <a:pt x="0" y="0"/>
                  </a:moveTo>
                  <a:cubicBezTo>
                    <a:pt x="0" y="16756"/>
                    <a:pt x="5853" y="33513"/>
                    <a:pt x="14634" y="50270"/>
                  </a:cubicBezTo>
                  <a:cubicBezTo>
                    <a:pt x="23414" y="63243"/>
                    <a:pt x="35121" y="76756"/>
                    <a:pt x="49756" y="89729"/>
                  </a:cubicBezTo>
                  <a:cubicBezTo>
                    <a:pt x="55609" y="92972"/>
                    <a:pt x="64390" y="96216"/>
                    <a:pt x="70243" y="99459"/>
                  </a:cubicBezTo>
                  <a:cubicBezTo>
                    <a:pt x="87804" y="106486"/>
                    <a:pt x="102439" y="112972"/>
                    <a:pt x="120000" y="120000"/>
                  </a:cubicBezTo>
                  <a:cubicBezTo>
                    <a:pt x="117073" y="118378"/>
                    <a:pt x="114146" y="116216"/>
                    <a:pt x="111219" y="114594"/>
                  </a:cubicBezTo>
                  <a:cubicBezTo>
                    <a:pt x="76097" y="92972"/>
                    <a:pt x="52682" y="71351"/>
                    <a:pt x="38048" y="49729"/>
                  </a:cubicBezTo>
                  <a:cubicBezTo>
                    <a:pt x="32195" y="36756"/>
                    <a:pt x="26341" y="24324"/>
                    <a:pt x="23414" y="11891"/>
                  </a:cubicBezTo>
                  <a:cubicBezTo>
                    <a:pt x="23414" y="11351"/>
                    <a:pt x="20487" y="10810"/>
                    <a:pt x="20487" y="9729"/>
                  </a:cubicBezTo>
                  <a:cubicBezTo>
                    <a:pt x="14634" y="6486"/>
                    <a:pt x="5853" y="3243"/>
                    <a:pt x="0" y="0"/>
                  </a:cubicBezTo>
                  <a:close/>
                </a:path>
              </a:pathLst>
            </a:custGeom>
            <a:solidFill>
              <a:schemeClr val="dk2">
                <a:alpha val="20000"/>
              </a:schemeClr>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9" name="Shape 19"/>
            <p:cNvSpPr/>
            <p:nvPr/>
          </p:nvSpPr>
          <p:spPr>
            <a:xfrm>
              <a:off x="3148013" y="1282700"/>
              <a:ext cx="1768473" cy="3448050"/>
            </a:xfrm>
            <a:custGeom>
              <a:avLst/>
              <a:gdLst/>
              <a:ahLst/>
              <a:cxnLst/>
              <a:rect l="0" t="0" r="0" b="0"/>
              <a:pathLst>
                <a:path w="120000" h="120000" extrusionOk="0">
                  <a:moveTo>
                    <a:pt x="1866" y="116719"/>
                  </a:moveTo>
                  <a:cubicBezTo>
                    <a:pt x="2666" y="105512"/>
                    <a:pt x="6933" y="94441"/>
                    <a:pt x="13333" y="83781"/>
                  </a:cubicBezTo>
                  <a:cubicBezTo>
                    <a:pt x="20000" y="73120"/>
                    <a:pt x="29066" y="62870"/>
                    <a:pt x="39733" y="53029"/>
                  </a:cubicBezTo>
                  <a:cubicBezTo>
                    <a:pt x="50400" y="43189"/>
                    <a:pt x="62666" y="33895"/>
                    <a:pt x="76000" y="25011"/>
                  </a:cubicBezTo>
                  <a:cubicBezTo>
                    <a:pt x="82666" y="20637"/>
                    <a:pt x="89866" y="16264"/>
                    <a:pt x="97066" y="12164"/>
                  </a:cubicBezTo>
                  <a:cubicBezTo>
                    <a:pt x="100800" y="10113"/>
                    <a:pt x="104533" y="7927"/>
                    <a:pt x="108266" y="6013"/>
                  </a:cubicBezTo>
                  <a:cubicBezTo>
                    <a:pt x="112266" y="3963"/>
                    <a:pt x="116000" y="2050"/>
                    <a:pt x="120000" y="136"/>
                  </a:cubicBezTo>
                  <a:cubicBezTo>
                    <a:pt x="120000" y="0"/>
                    <a:pt x="120000" y="0"/>
                    <a:pt x="120000" y="0"/>
                  </a:cubicBezTo>
                  <a:cubicBezTo>
                    <a:pt x="115733" y="1913"/>
                    <a:pt x="112000" y="3826"/>
                    <a:pt x="108000" y="5876"/>
                  </a:cubicBezTo>
                  <a:cubicBezTo>
                    <a:pt x="104266" y="7790"/>
                    <a:pt x="100533" y="9840"/>
                    <a:pt x="96800" y="12027"/>
                  </a:cubicBezTo>
                  <a:cubicBezTo>
                    <a:pt x="89333" y="16127"/>
                    <a:pt x="82133" y="20364"/>
                    <a:pt x="75466" y="24738"/>
                  </a:cubicBezTo>
                  <a:cubicBezTo>
                    <a:pt x="61866" y="33621"/>
                    <a:pt x="49333" y="42915"/>
                    <a:pt x="38666" y="52756"/>
                  </a:cubicBezTo>
                  <a:cubicBezTo>
                    <a:pt x="27733" y="62460"/>
                    <a:pt x="18666" y="72847"/>
                    <a:pt x="12000" y="83507"/>
                  </a:cubicBezTo>
                  <a:cubicBezTo>
                    <a:pt x="5066" y="94305"/>
                    <a:pt x="800" y="105375"/>
                    <a:pt x="0" y="116719"/>
                  </a:cubicBezTo>
                  <a:cubicBezTo>
                    <a:pt x="0" y="116993"/>
                    <a:pt x="0" y="117129"/>
                    <a:pt x="0" y="117403"/>
                  </a:cubicBezTo>
                  <a:cubicBezTo>
                    <a:pt x="533" y="118223"/>
                    <a:pt x="1066" y="119179"/>
                    <a:pt x="1866" y="120000"/>
                  </a:cubicBezTo>
                  <a:cubicBezTo>
                    <a:pt x="1866" y="118906"/>
                    <a:pt x="1866" y="117813"/>
                    <a:pt x="1866" y="116719"/>
                  </a:cubicBezTo>
                  <a:close/>
                </a:path>
              </a:pathLst>
            </a:custGeom>
            <a:solidFill>
              <a:schemeClr val="dk2">
                <a:alpha val="20000"/>
              </a:schemeClr>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20" name="Shape 20"/>
            <p:cNvSpPr/>
            <p:nvPr/>
          </p:nvSpPr>
          <p:spPr>
            <a:xfrm>
              <a:off x="3273425" y="5653087"/>
              <a:ext cx="138112" cy="287338"/>
            </a:xfrm>
            <a:custGeom>
              <a:avLst/>
              <a:gdLst/>
              <a:ahLst/>
              <a:cxnLst/>
              <a:rect l="0" t="0" r="0" b="0"/>
              <a:pathLst>
                <a:path w="120000" h="120000" extrusionOk="0">
                  <a:moveTo>
                    <a:pt x="0" y="0"/>
                  </a:moveTo>
                  <a:cubicBezTo>
                    <a:pt x="24000" y="39452"/>
                    <a:pt x="54857" y="80547"/>
                    <a:pt x="89142" y="119999"/>
                  </a:cubicBezTo>
                  <a:cubicBezTo>
                    <a:pt x="120000" y="119999"/>
                    <a:pt x="120000" y="119999"/>
                    <a:pt x="120000" y="119999"/>
                  </a:cubicBezTo>
                  <a:cubicBezTo>
                    <a:pt x="78857" y="80547"/>
                    <a:pt x="37714" y="39452"/>
                    <a:pt x="0" y="0"/>
                  </a:cubicBezTo>
                  <a:close/>
                </a:path>
              </a:pathLst>
            </a:custGeom>
            <a:solidFill>
              <a:schemeClr val="dk2">
                <a:alpha val="20000"/>
              </a:schemeClr>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21" name="Shape 21"/>
            <p:cNvSpPr/>
            <p:nvPr/>
          </p:nvSpPr>
          <p:spPr>
            <a:xfrm>
              <a:off x="3143250" y="4656137"/>
              <a:ext cx="31750" cy="188913"/>
            </a:xfrm>
            <a:custGeom>
              <a:avLst/>
              <a:gdLst/>
              <a:ahLst/>
              <a:cxnLst/>
              <a:rect l="0" t="0" r="0" b="0"/>
              <a:pathLst>
                <a:path w="120000" h="120000" extrusionOk="0">
                  <a:moveTo>
                    <a:pt x="105000" y="110000"/>
                  </a:moveTo>
                  <a:cubicBezTo>
                    <a:pt x="105000" y="115000"/>
                    <a:pt x="120000" y="117500"/>
                    <a:pt x="120000" y="120000"/>
                  </a:cubicBezTo>
                  <a:cubicBezTo>
                    <a:pt x="120000" y="95000"/>
                    <a:pt x="120000" y="72500"/>
                    <a:pt x="120000" y="47500"/>
                  </a:cubicBezTo>
                  <a:cubicBezTo>
                    <a:pt x="75000" y="32500"/>
                    <a:pt x="45000" y="15000"/>
                    <a:pt x="15000" y="0"/>
                  </a:cubicBezTo>
                  <a:cubicBezTo>
                    <a:pt x="0" y="22500"/>
                    <a:pt x="0" y="42500"/>
                    <a:pt x="0" y="65000"/>
                  </a:cubicBezTo>
                  <a:cubicBezTo>
                    <a:pt x="30000" y="80000"/>
                    <a:pt x="75000" y="95000"/>
                    <a:pt x="105000" y="110000"/>
                  </a:cubicBezTo>
                  <a:close/>
                </a:path>
              </a:pathLst>
            </a:custGeom>
            <a:solidFill>
              <a:schemeClr val="dk2">
                <a:alpha val="20000"/>
              </a:schemeClr>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22" name="Shape 22"/>
            <p:cNvSpPr/>
            <p:nvPr/>
          </p:nvSpPr>
          <p:spPr>
            <a:xfrm>
              <a:off x="3211513" y="5410200"/>
              <a:ext cx="203198" cy="530223"/>
            </a:xfrm>
            <a:custGeom>
              <a:avLst/>
              <a:gdLst/>
              <a:ahLst/>
              <a:cxnLst/>
              <a:rect l="0" t="0" r="0" b="0"/>
              <a:pathLst>
                <a:path w="120000" h="120000" extrusionOk="0">
                  <a:moveTo>
                    <a:pt x="16153" y="16000"/>
                  </a:moveTo>
                  <a:cubicBezTo>
                    <a:pt x="11538" y="10666"/>
                    <a:pt x="4615" y="5333"/>
                    <a:pt x="0" y="0"/>
                  </a:cubicBezTo>
                  <a:cubicBezTo>
                    <a:pt x="6923" y="14222"/>
                    <a:pt x="16153" y="28444"/>
                    <a:pt x="27692" y="42666"/>
                  </a:cubicBezTo>
                  <a:cubicBezTo>
                    <a:pt x="30000" y="47111"/>
                    <a:pt x="32307" y="50666"/>
                    <a:pt x="36923" y="55111"/>
                  </a:cubicBezTo>
                  <a:cubicBezTo>
                    <a:pt x="62307" y="76444"/>
                    <a:pt x="90000" y="98666"/>
                    <a:pt x="117692" y="120000"/>
                  </a:cubicBezTo>
                  <a:cubicBezTo>
                    <a:pt x="120000" y="120000"/>
                    <a:pt x="120000" y="120000"/>
                    <a:pt x="120000" y="120000"/>
                  </a:cubicBezTo>
                  <a:cubicBezTo>
                    <a:pt x="94615" y="96888"/>
                    <a:pt x="73846" y="73777"/>
                    <a:pt x="55384" y="49777"/>
                  </a:cubicBezTo>
                  <a:cubicBezTo>
                    <a:pt x="41538" y="38222"/>
                    <a:pt x="30000" y="27555"/>
                    <a:pt x="16153" y="16000"/>
                  </a:cubicBezTo>
                  <a:close/>
                </a:path>
              </a:pathLst>
            </a:custGeom>
            <a:solidFill>
              <a:schemeClr val="dk2">
                <a:alpha val="20000"/>
              </a:schemeClr>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grpSp>
      <p:grpSp>
        <p:nvGrpSpPr>
          <p:cNvPr id="23" name="Shape 23"/>
          <p:cNvGrpSpPr/>
          <p:nvPr/>
        </p:nvGrpSpPr>
        <p:grpSpPr>
          <a:xfrm>
            <a:off x="27221" y="-785"/>
            <a:ext cx="2356674" cy="6854040"/>
            <a:chOff x="6627813" y="194831"/>
            <a:chExt cx="1952625" cy="5678918"/>
          </a:xfrm>
        </p:grpSpPr>
        <p:sp>
          <p:nvSpPr>
            <p:cNvPr id="24" name="Shape 24"/>
            <p:cNvSpPr/>
            <p:nvPr/>
          </p:nvSpPr>
          <p:spPr>
            <a:xfrm>
              <a:off x="6627813" y="194831"/>
              <a:ext cx="409575" cy="3646487"/>
            </a:xfrm>
            <a:custGeom>
              <a:avLst/>
              <a:gdLst/>
              <a:ahLst/>
              <a:cxnLst/>
              <a:rect l="0" t="0" r="0" b="0"/>
              <a:pathLst>
                <a:path w="120000" h="120000" extrusionOk="0">
                  <a:moveTo>
                    <a:pt x="8155" y="27391"/>
                  </a:moveTo>
                  <a:cubicBezTo>
                    <a:pt x="12815" y="37565"/>
                    <a:pt x="19805" y="47869"/>
                    <a:pt x="30291" y="58043"/>
                  </a:cubicBezTo>
                  <a:cubicBezTo>
                    <a:pt x="39611" y="68217"/>
                    <a:pt x="51262" y="78391"/>
                    <a:pt x="66407" y="88565"/>
                  </a:cubicBezTo>
                  <a:cubicBezTo>
                    <a:pt x="80388" y="98739"/>
                    <a:pt x="97864" y="108782"/>
                    <a:pt x="117669" y="118826"/>
                  </a:cubicBezTo>
                  <a:cubicBezTo>
                    <a:pt x="118834" y="119217"/>
                    <a:pt x="120000" y="119608"/>
                    <a:pt x="120000" y="120000"/>
                  </a:cubicBezTo>
                  <a:cubicBezTo>
                    <a:pt x="118834" y="118043"/>
                    <a:pt x="116504" y="115956"/>
                    <a:pt x="115339" y="114000"/>
                  </a:cubicBezTo>
                  <a:cubicBezTo>
                    <a:pt x="115339" y="113608"/>
                    <a:pt x="115339" y="113217"/>
                    <a:pt x="115339" y="112956"/>
                  </a:cubicBezTo>
                  <a:cubicBezTo>
                    <a:pt x="99029" y="104739"/>
                    <a:pt x="85048" y="96652"/>
                    <a:pt x="73398" y="88434"/>
                  </a:cubicBezTo>
                  <a:cubicBezTo>
                    <a:pt x="58252" y="78260"/>
                    <a:pt x="45436" y="68217"/>
                    <a:pt x="34951" y="57913"/>
                  </a:cubicBezTo>
                  <a:cubicBezTo>
                    <a:pt x="24466" y="47739"/>
                    <a:pt x="16310" y="37565"/>
                    <a:pt x="10485" y="27260"/>
                  </a:cubicBezTo>
                  <a:cubicBezTo>
                    <a:pt x="8155" y="22173"/>
                    <a:pt x="5825" y="17086"/>
                    <a:pt x="3495" y="12000"/>
                  </a:cubicBezTo>
                  <a:cubicBezTo>
                    <a:pt x="2330" y="7956"/>
                    <a:pt x="1165" y="4043"/>
                    <a:pt x="1165" y="0"/>
                  </a:cubicBezTo>
                  <a:cubicBezTo>
                    <a:pt x="0" y="0"/>
                    <a:pt x="0" y="0"/>
                    <a:pt x="0" y="0"/>
                  </a:cubicBezTo>
                  <a:cubicBezTo>
                    <a:pt x="0" y="4043"/>
                    <a:pt x="1165" y="7956"/>
                    <a:pt x="1165" y="12000"/>
                  </a:cubicBezTo>
                  <a:cubicBezTo>
                    <a:pt x="3495" y="17086"/>
                    <a:pt x="4660" y="22173"/>
                    <a:pt x="8155" y="27391"/>
                  </a:cubicBezTo>
                  <a:close/>
                </a:path>
              </a:pathLst>
            </a:custGeom>
            <a:solidFill>
              <a:schemeClr val="dk2"/>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25" name="Shape 25"/>
            <p:cNvSpPr/>
            <p:nvPr/>
          </p:nvSpPr>
          <p:spPr>
            <a:xfrm>
              <a:off x="7061200" y="3771900"/>
              <a:ext cx="350837" cy="1309686"/>
            </a:xfrm>
            <a:custGeom>
              <a:avLst/>
              <a:gdLst/>
              <a:ahLst/>
              <a:cxnLst/>
              <a:rect l="0" t="0" r="0" b="0"/>
              <a:pathLst>
                <a:path w="120000" h="120000" extrusionOk="0">
                  <a:moveTo>
                    <a:pt x="72272" y="83272"/>
                  </a:moveTo>
                  <a:cubicBezTo>
                    <a:pt x="87272" y="95636"/>
                    <a:pt x="102272" y="108000"/>
                    <a:pt x="120000" y="120000"/>
                  </a:cubicBezTo>
                  <a:cubicBezTo>
                    <a:pt x="120000" y="117454"/>
                    <a:pt x="120000" y="114545"/>
                    <a:pt x="120000" y="112000"/>
                  </a:cubicBezTo>
                  <a:cubicBezTo>
                    <a:pt x="120000" y="111636"/>
                    <a:pt x="120000" y="110909"/>
                    <a:pt x="120000" y="110545"/>
                  </a:cubicBezTo>
                  <a:cubicBezTo>
                    <a:pt x="107727" y="101090"/>
                    <a:pt x="95454" y="91636"/>
                    <a:pt x="84545" y="82181"/>
                  </a:cubicBezTo>
                  <a:cubicBezTo>
                    <a:pt x="51818" y="55272"/>
                    <a:pt x="23181" y="27636"/>
                    <a:pt x="0" y="0"/>
                  </a:cubicBezTo>
                  <a:cubicBezTo>
                    <a:pt x="2727" y="7636"/>
                    <a:pt x="5454" y="15272"/>
                    <a:pt x="9545" y="22909"/>
                  </a:cubicBezTo>
                  <a:cubicBezTo>
                    <a:pt x="28636" y="43272"/>
                    <a:pt x="49090" y="63272"/>
                    <a:pt x="72272" y="83272"/>
                  </a:cubicBezTo>
                  <a:close/>
                </a:path>
              </a:pathLst>
            </a:custGeom>
            <a:solidFill>
              <a:schemeClr val="dk2"/>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26" name="Shape 26"/>
            <p:cNvSpPr/>
            <p:nvPr/>
          </p:nvSpPr>
          <p:spPr>
            <a:xfrm>
              <a:off x="7439025" y="5053012"/>
              <a:ext cx="357188" cy="820737"/>
            </a:xfrm>
            <a:custGeom>
              <a:avLst/>
              <a:gdLst/>
              <a:ahLst/>
              <a:cxnLst/>
              <a:rect l="0" t="0" r="0" b="0"/>
              <a:pathLst>
                <a:path w="120000" h="120000" extrusionOk="0">
                  <a:moveTo>
                    <a:pt x="8000" y="8695"/>
                  </a:moveTo>
                  <a:cubicBezTo>
                    <a:pt x="5333" y="5797"/>
                    <a:pt x="2666" y="2898"/>
                    <a:pt x="0" y="0"/>
                  </a:cubicBezTo>
                  <a:cubicBezTo>
                    <a:pt x="0" y="5217"/>
                    <a:pt x="0" y="11014"/>
                    <a:pt x="1333" y="16811"/>
                  </a:cubicBezTo>
                  <a:cubicBezTo>
                    <a:pt x="18666" y="35942"/>
                    <a:pt x="36000" y="55072"/>
                    <a:pt x="56000" y="73623"/>
                  </a:cubicBezTo>
                  <a:cubicBezTo>
                    <a:pt x="72000" y="89275"/>
                    <a:pt x="89333" y="104927"/>
                    <a:pt x="106666" y="120000"/>
                  </a:cubicBezTo>
                  <a:cubicBezTo>
                    <a:pt x="120000" y="120000"/>
                    <a:pt x="120000" y="120000"/>
                    <a:pt x="120000" y="120000"/>
                  </a:cubicBezTo>
                  <a:cubicBezTo>
                    <a:pt x="101333" y="104347"/>
                    <a:pt x="84000" y="88115"/>
                    <a:pt x="66666" y="71304"/>
                  </a:cubicBezTo>
                  <a:cubicBezTo>
                    <a:pt x="45333" y="51014"/>
                    <a:pt x="26666" y="29565"/>
                    <a:pt x="8000" y="8695"/>
                  </a:cubicBezTo>
                  <a:close/>
                </a:path>
              </a:pathLst>
            </a:custGeom>
            <a:solidFill>
              <a:schemeClr val="dk2"/>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27" name="Shape 27"/>
            <p:cNvSpPr/>
            <p:nvPr/>
          </p:nvSpPr>
          <p:spPr>
            <a:xfrm>
              <a:off x="7037388" y="3811587"/>
              <a:ext cx="457200" cy="1852613"/>
            </a:xfrm>
            <a:custGeom>
              <a:avLst/>
              <a:gdLst/>
              <a:ahLst/>
              <a:cxnLst/>
              <a:rect l="0" t="0" r="0" b="0"/>
              <a:pathLst>
                <a:path w="120000" h="120000" extrusionOk="0">
                  <a:moveTo>
                    <a:pt x="105391" y="105096"/>
                  </a:moveTo>
                  <a:cubicBezTo>
                    <a:pt x="97043" y="99700"/>
                    <a:pt x="88695" y="94047"/>
                    <a:pt x="81391" y="88394"/>
                  </a:cubicBezTo>
                  <a:cubicBezTo>
                    <a:pt x="59478" y="72205"/>
                    <a:pt x="42782" y="55503"/>
                    <a:pt x="30260" y="38800"/>
                  </a:cubicBezTo>
                  <a:cubicBezTo>
                    <a:pt x="22956" y="30578"/>
                    <a:pt x="17739" y="22098"/>
                    <a:pt x="13565" y="13618"/>
                  </a:cubicBezTo>
                  <a:cubicBezTo>
                    <a:pt x="9391" y="8993"/>
                    <a:pt x="4173" y="4625"/>
                    <a:pt x="0" y="0"/>
                  </a:cubicBezTo>
                  <a:cubicBezTo>
                    <a:pt x="5217" y="13104"/>
                    <a:pt x="12521" y="26209"/>
                    <a:pt x="21913" y="39057"/>
                  </a:cubicBezTo>
                  <a:cubicBezTo>
                    <a:pt x="34434" y="56017"/>
                    <a:pt x="51130" y="72719"/>
                    <a:pt x="72000" y="89164"/>
                  </a:cubicBezTo>
                  <a:cubicBezTo>
                    <a:pt x="82434" y="97130"/>
                    <a:pt x="93913" y="105353"/>
                    <a:pt x="107478" y="113319"/>
                  </a:cubicBezTo>
                  <a:cubicBezTo>
                    <a:pt x="111652" y="115374"/>
                    <a:pt x="115826" y="117687"/>
                    <a:pt x="120000" y="119999"/>
                  </a:cubicBezTo>
                  <a:cubicBezTo>
                    <a:pt x="118956" y="119229"/>
                    <a:pt x="117913" y="118458"/>
                    <a:pt x="116869" y="117687"/>
                  </a:cubicBezTo>
                  <a:cubicBezTo>
                    <a:pt x="112695" y="113576"/>
                    <a:pt x="108521" y="109207"/>
                    <a:pt x="105391" y="105096"/>
                  </a:cubicBezTo>
                  <a:close/>
                </a:path>
              </a:pathLst>
            </a:custGeom>
            <a:solidFill>
              <a:schemeClr val="dk2"/>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28" name="Shape 28"/>
            <p:cNvSpPr/>
            <p:nvPr/>
          </p:nvSpPr>
          <p:spPr>
            <a:xfrm>
              <a:off x="6992938" y="1263650"/>
              <a:ext cx="144462" cy="2508250"/>
            </a:xfrm>
            <a:custGeom>
              <a:avLst/>
              <a:gdLst/>
              <a:ahLst/>
              <a:cxnLst/>
              <a:rect l="0" t="0" r="0" b="0"/>
              <a:pathLst>
                <a:path w="120000" h="120000" extrusionOk="0">
                  <a:moveTo>
                    <a:pt x="56666" y="120000"/>
                  </a:moveTo>
                  <a:cubicBezTo>
                    <a:pt x="50000" y="117725"/>
                    <a:pt x="46666" y="115450"/>
                    <a:pt x="43333" y="113175"/>
                  </a:cubicBezTo>
                  <a:cubicBezTo>
                    <a:pt x="26666" y="100473"/>
                    <a:pt x="16666" y="87962"/>
                    <a:pt x="16666" y="75450"/>
                  </a:cubicBezTo>
                  <a:cubicBezTo>
                    <a:pt x="16666" y="62748"/>
                    <a:pt x="26666" y="50236"/>
                    <a:pt x="43333" y="37535"/>
                  </a:cubicBezTo>
                  <a:cubicBezTo>
                    <a:pt x="50000" y="31279"/>
                    <a:pt x="60000" y="25023"/>
                    <a:pt x="73333" y="18767"/>
                  </a:cubicBezTo>
                  <a:cubicBezTo>
                    <a:pt x="86666" y="12511"/>
                    <a:pt x="100000" y="6255"/>
                    <a:pt x="120000" y="0"/>
                  </a:cubicBezTo>
                  <a:cubicBezTo>
                    <a:pt x="116666" y="0"/>
                    <a:pt x="116666" y="0"/>
                    <a:pt x="116666" y="0"/>
                  </a:cubicBezTo>
                  <a:cubicBezTo>
                    <a:pt x="96666" y="6255"/>
                    <a:pt x="80000" y="12511"/>
                    <a:pt x="66666" y="18767"/>
                  </a:cubicBezTo>
                  <a:cubicBezTo>
                    <a:pt x="53333" y="25023"/>
                    <a:pt x="43333" y="31279"/>
                    <a:pt x="33333" y="37535"/>
                  </a:cubicBezTo>
                  <a:cubicBezTo>
                    <a:pt x="13333" y="50047"/>
                    <a:pt x="3333" y="62748"/>
                    <a:pt x="3333" y="75450"/>
                  </a:cubicBezTo>
                  <a:cubicBezTo>
                    <a:pt x="0" y="87393"/>
                    <a:pt x="6666" y="99526"/>
                    <a:pt x="23333" y="111658"/>
                  </a:cubicBezTo>
                  <a:cubicBezTo>
                    <a:pt x="33333" y="114312"/>
                    <a:pt x="43333" y="117156"/>
                    <a:pt x="53333" y="119810"/>
                  </a:cubicBezTo>
                  <a:cubicBezTo>
                    <a:pt x="53333" y="119810"/>
                    <a:pt x="56666" y="120000"/>
                    <a:pt x="56666" y="120000"/>
                  </a:cubicBezTo>
                  <a:close/>
                </a:path>
              </a:pathLst>
            </a:custGeom>
            <a:solidFill>
              <a:schemeClr val="dk2"/>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29" name="Shape 29"/>
            <p:cNvSpPr/>
            <p:nvPr/>
          </p:nvSpPr>
          <p:spPr>
            <a:xfrm>
              <a:off x="7526338" y="5640387"/>
              <a:ext cx="111125" cy="233363"/>
            </a:xfrm>
            <a:custGeom>
              <a:avLst/>
              <a:gdLst/>
              <a:ahLst/>
              <a:cxnLst/>
              <a:rect l="0" t="0" r="0" b="0"/>
              <a:pathLst>
                <a:path w="120000" h="120000" extrusionOk="0">
                  <a:moveTo>
                    <a:pt x="94285" y="120000"/>
                  </a:moveTo>
                  <a:cubicBezTo>
                    <a:pt x="119999" y="120000"/>
                    <a:pt x="119999" y="120000"/>
                    <a:pt x="119999" y="120000"/>
                  </a:cubicBezTo>
                  <a:cubicBezTo>
                    <a:pt x="77142" y="81355"/>
                    <a:pt x="38571" y="40677"/>
                    <a:pt x="0" y="0"/>
                  </a:cubicBezTo>
                  <a:cubicBezTo>
                    <a:pt x="25714" y="40677"/>
                    <a:pt x="55714" y="81355"/>
                    <a:pt x="94285" y="120000"/>
                  </a:cubicBezTo>
                  <a:close/>
                </a:path>
              </a:pathLst>
            </a:custGeom>
            <a:solidFill>
              <a:schemeClr val="dk2"/>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30" name="Shape 30"/>
            <p:cNvSpPr/>
            <p:nvPr/>
          </p:nvSpPr>
          <p:spPr>
            <a:xfrm>
              <a:off x="7021513" y="3598862"/>
              <a:ext cx="68263" cy="423863"/>
            </a:xfrm>
            <a:custGeom>
              <a:avLst/>
              <a:gdLst/>
              <a:ahLst/>
              <a:cxnLst/>
              <a:rect l="0" t="0" r="0" b="0"/>
              <a:pathLst>
                <a:path w="120000" h="120000" extrusionOk="0">
                  <a:moveTo>
                    <a:pt x="28235" y="60560"/>
                  </a:moveTo>
                  <a:cubicBezTo>
                    <a:pt x="56470" y="80747"/>
                    <a:pt x="91764" y="99813"/>
                    <a:pt x="120000" y="120000"/>
                  </a:cubicBezTo>
                  <a:cubicBezTo>
                    <a:pt x="98823" y="96448"/>
                    <a:pt x="84705" y="72897"/>
                    <a:pt x="70588" y="49345"/>
                  </a:cubicBezTo>
                  <a:cubicBezTo>
                    <a:pt x="70588" y="49345"/>
                    <a:pt x="63529" y="48224"/>
                    <a:pt x="63529" y="48224"/>
                  </a:cubicBezTo>
                  <a:cubicBezTo>
                    <a:pt x="42352" y="32523"/>
                    <a:pt x="21176" y="15700"/>
                    <a:pt x="0" y="0"/>
                  </a:cubicBezTo>
                  <a:cubicBezTo>
                    <a:pt x="0" y="2242"/>
                    <a:pt x="0" y="5607"/>
                    <a:pt x="0" y="8971"/>
                  </a:cubicBezTo>
                  <a:cubicBezTo>
                    <a:pt x="7058" y="25794"/>
                    <a:pt x="21176" y="43738"/>
                    <a:pt x="28235" y="60560"/>
                  </a:cubicBezTo>
                  <a:close/>
                </a:path>
              </a:pathLst>
            </a:custGeom>
            <a:solidFill>
              <a:schemeClr val="dk2"/>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31" name="Shape 31"/>
            <p:cNvSpPr/>
            <p:nvPr/>
          </p:nvSpPr>
          <p:spPr>
            <a:xfrm>
              <a:off x="7412038" y="2801938"/>
              <a:ext cx="1168400" cy="2251075"/>
            </a:xfrm>
            <a:custGeom>
              <a:avLst/>
              <a:gdLst/>
              <a:ahLst/>
              <a:cxnLst/>
              <a:rect l="0" t="0" r="0" b="0"/>
              <a:pathLst>
                <a:path w="120000" h="120000" extrusionOk="0">
                  <a:moveTo>
                    <a:pt x="3265" y="116830"/>
                  </a:moveTo>
                  <a:cubicBezTo>
                    <a:pt x="3673" y="105845"/>
                    <a:pt x="7755" y="94647"/>
                    <a:pt x="14285" y="83873"/>
                  </a:cubicBezTo>
                  <a:cubicBezTo>
                    <a:pt x="20816" y="73309"/>
                    <a:pt x="29795" y="62957"/>
                    <a:pt x="40408" y="53239"/>
                  </a:cubicBezTo>
                  <a:cubicBezTo>
                    <a:pt x="50612" y="43309"/>
                    <a:pt x="62857" y="34014"/>
                    <a:pt x="76326" y="25140"/>
                  </a:cubicBezTo>
                  <a:cubicBezTo>
                    <a:pt x="82857" y="20704"/>
                    <a:pt x="89795" y="16267"/>
                    <a:pt x="97142" y="12253"/>
                  </a:cubicBezTo>
                  <a:cubicBezTo>
                    <a:pt x="100816" y="10140"/>
                    <a:pt x="104489" y="8028"/>
                    <a:pt x="108163" y="5915"/>
                  </a:cubicBezTo>
                  <a:cubicBezTo>
                    <a:pt x="111836" y="4014"/>
                    <a:pt x="115918" y="1901"/>
                    <a:pt x="120000" y="0"/>
                  </a:cubicBezTo>
                  <a:cubicBezTo>
                    <a:pt x="119591" y="0"/>
                    <a:pt x="119591" y="0"/>
                    <a:pt x="119591" y="0"/>
                  </a:cubicBezTo>
                  <a:cubicBezTo>
                    <a:pt x="115510" y="1901"/>
                    <a:pt x="111428" y="3802"/>
                    <a:pt x="107755" y="5704"/>
                  </a:cubicBezTo>
                  <a:cubicBezTo>
                    <a:pt x="104081" y="7816"/>
                    <a:pt x="100408" y="9929"/>
                    <a:pt x="96734" y="11830"/>
                  </a:cubicBezTo>
                  <a:cubicBezTo>
                    <a:pt x="88979" y="16056"/>
                    <a:pt x="82040" y="20281"/>
                    <a:pt x="75510" y="24718"/>
                  </a:cubicBezTo>
                  <a:cubicBezTo>
                    <a:pt x="61632" y="33591"/>
                    <a:pt x="49387" y="42887"/>
                    <a:pt x="38775" y="52605"/>
                  </a:cubicBezTo>
                  <a:cubicBezTo>
                    <a:pt x="27755" y="62535"/>
                    <a:pt x="18775" y="72887"/>
                    <a:pt x="12244" y="83661"/>
                  </a:cubicBezTo>
                  <a:cubicBezTo>
                    <a:pt x="5306" y="94014"/>
                    <a:pt x="1224" y="105000"/>
                    <a:pt x="0" y="115985"/>
                  </a:cubicBezTo>
                  <a:cubicBezTo>
                    <a:pt x="1224" y="117253"/>
                    <a:pt x="2040" y="118521"/>
                    <a:pt x="2857" y="120000"/>
                  </a:cubicBezTo>
                  <a:cubicBezTo>
                    <a:pt x="2857" y="118943"/>
                    <a:pt x="2857" y="117887"/>
                    <a:pt x="3265" y="116830"/>
                  </a:cubicBezTo>
                  <a:close/>
                </a:path>
              </a:pathLst>
            </a:custGeom>
            <a:solidFill>
              <a:schemeClr val="dk2"/>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32" name="Shape 32"/>
            <p:cNvSpPr/>
            <p:nvPr/>
          </p:nvSpPr>
          <p:spPr>
            <a:xfrm>
              <a:off x="7494588" y="5664200"/>
              <a:ext cx="100013" cy="209549"/>
            </a:xfrm>
            <a:custGeom>
              <a:avLst/>
              <a:gdLst/>
              <a:ahLst/>
              <a:cxnLst/>
              <a:rect l="0" t="0" r="0" b="0"/>
              <a:pathLst>
                <a:path w="120000" h="120000" extrusionOk="0">
                  <a:moveTo>
                    <a:pt x="0" y="0"/>
                  </a:moveTo>
                  <a:cubicBezTo>
                    <a:pt x="24000" y="40754"/>
                    <a:pt x="57600" y="81509"/>
                    <a:pt x="91200" y="120000"/>
                  </a:cubicBezTo>
                  <a:cubicBezTo>
                    <a:pt x="120000" y="120000"/>
                    <a:pt x="120000" y="120000"/>
                    <a:pt x="120000" y="120000"/>
                  </a:cubicBezTo>
                  <a:cubicBezTo>
                    <a:pt x="76800" y="81509"/>
                    <a:pt x="38400" y="40754"/>
                    <a:pt x="0" y="0"/>
                  </a:cubicBezTo>
                  <a:close/>
                </a:path>
              </a:pathLst>
            </a:custGeom>
            <a:solidFill>
              <a:schemeClr val="dk2"/>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33" name="Shape 33"/>
            <p:cNvSpPr/>
            <p:nvPr/>
          </p:nvSpPr>
          <p:spPr>
            <a:xfrm>
              <a:off x="7412038" y="5081587"/>
              <a:ext cx="114300" cy="558798"/>
            </a:xfrm>
            <a:custGeom>
              <a:avLst/>
              <a:gdLst/>
              <a:ahLst/>
              <a:cxnLst/>
              <a:rect l="0" t="0" r="0" b="0"/>
              <a:pathLst>
                <a:path w="120000" h="120000" extrusionOk="0">
                  <a:moveTo>
                    <a:pt x="0" y="0"/>
                  </a:moveTo>
                  <a:cubicBezTo>
                    <a:pt x="0" y="25531"/>
                    <a:pt x="8275" y="51063"/>
                    <a:pt x="28965" y="75744"/>
                  </a:cubicBezTo>
                  <a:cubicBezTo>
                    <a:pt x="45517" y="83404"/>
                    <a:pt x="57931" y="91914"/>
                    <a:pt x="74482" y="99574"/>
                  </a:cubicBezTo>
                  <a:cubicBezTo>
                    <a:pt x="91034" y="106382"/>
                    <a:pt x="103448" y="113191"/>
                    <a:pt x="120000" y="120000"/>
                  </a:cubicBezTo>
                  <a:cubicBezTo>
                    <a:pt x="115862" y="118297"/>
                    <a:pt x="115862" y="116595"/>
                    <a:pt x="111724" y="114893"/>
                  </a:cubicBezTo>
                  <a:cubicBezTo>
                    <a:pt x="66206" y="83404"/>
                    <a:pt x="41379" y="51063"/>
                    <a:pt x="33103" y="18723"/>
                  </a:cubicBezTo>
                  <a:cubicBezTo>
                    <a:pt x="28965" y="15319"/>
                    <a:pt x="20689" y="12765"/>
                    <a:pt x="16551" y="9361"/>
                  </a:cubicBezTo>
                  <a:cubicBezTo>
                    <a:pt x="8275" y="5957"/>
                    <a:pt x="4137" y="2553"/>
                    <a:pt x="0" y="0"/>
                  </a:cubicBezTo>
                  <a:close/>
                </a:path>
              </a:pathLst>
            </a:custGeom>
            <a:solidFill>
              <a:schemeClr val="dk2"/>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34" name="Shape 34"/>
            <p:cNvSpPr/>
            <p:nvPr/>
          </p:nvSpPr>
          <p:spPr>
            <a:xfrm>
              <a:off x="7412038" y="4978400"/>
              <a:ext cx="31750" cy="188913"/>
            </a:xfrm>
            <a:custGeom>
              <a:avLst/>
              <a:gdLst/>
              <a:ahLst/>
              <a:cxnLst/>
              <a:rect l="0" t="0" r="0" b="0"/>
              <a:pathLst>
                <a:path w="120000" h="120000" extrusionOk="0">
                  <a:moveTo>
                    <a:pt x="0" y="65000"/>
                  </a:moveTo>
                  <a:cubicBezTo>
                    <a:pt x="15000" y="72500"/>
                    <a:pt x="30000" y="82500"/>
                    <a:pt x="60000" y="92500"/>
                  </a:cubicBezTo>
                  <a:cubicBezTo>
                    <a:pt x="75000" y="102500"/>
                    <a:pt x="105000" y="110000"/>
                    <a:pt x="120000" y="120000"/>
                  </a:cubicBezTo>
                  <a:cubicBezTo>
                    <a:pt x="105000" y="95000"/>
                    <a:pt x="105000" y="70000"/>
                    <a:pt x="105000" y="47500"/>
                  </a:cubicBezTo>
                  <a:cubicBezTo>
                    <a:pt x="75000" y="30000"/>
                    <a:pt x="45000" y="15000"/>
                    <a:pt x="0" y="0"/>
                  </a:cubicBezTo>
                  <a:cubicBezTo>
                    <a:pt x="0" y="2500"/>
                    <a:pt x="0" y="7500"/>
                    <a:pt x="0" y="10000"/>
                  </a:cubicBezTo>
                  <a:cubicBezTo>
                    <a:pt x="0" y="27500"/>
                    <a:pt x="0" y="47500"/>
                    <a:pt x="0" y="65000"/>
                  </a:cubicBezTo>
                  <a:close/>
                </a:path>
              </a:pathLst>
            </a:custGeom>
            <a:solidFill>
              <a:schemeClr val="dk2"/>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35" name="Shape 35"/>
            <p:cNvSpPr/>
            <p:nvPr/>
          </p:nvSpPr>
          <p:spPr>
            <a:xfrm>
              <a:off x="7439025" y="5434012"/>
              <a:ext cx="174625" cy="439738"/>
            </a:xfrm>
            <a:custGeom>
              <a:avLst/>
              <a:gdLst/>
              <a:ahLst/>
              <a:cxnLst/>
              <a:rect l="0" t="0" r="0" b="0"/>
              <a:pathLst>
                <a:path w="120000" h="120000" extrusionOk="0">
                  <a:moveTo>
                    <a:pt x="30000" y="30270"/>
                  </a:moveTo>
                  <a:cubicBezTo>
                    <a:pt x="19090" y="20540"/>
                    <a:pt x="10909" y="9729"/>
                    <a:pt x="0" y="0"/>
                  </a:cubicBezTo>
                  <a:cubicBezTo>
                    <a:pt x="8181" y="17297"/>
                    <a:pt x="19090" y="35675"/>
                    <a:pt x="30000" y="52972"/>
                  </a:cubicBezTo>
                  <a:cubicBezTo>
                    <a:pt x="32727" y="56216"/>
                    <a:pt x="35454" y="59459"/>
                    <a:pt x="38181" y="62702"/>
                  </a:cubicBezTo>
                  <a:cubicBezTo>
                    <a:pt x="60000" y="82162"/>
                    <a:pt x="81818" y="101621"/>
                    <a:pt x="106363" y="120000"/>
                  </a:cubicBezTo>
                  <a:cubicBezTo>
                    <a:pt x="120000" y="120000"/>
                    <a:pt x="120000" y="120000"/>
                    <a:pt x="120000" y="120000"/>
                  </a:cubicBezTo>
                  <a:cubicBezTo>
                    <a:pt x="95454" y="99459"/>
                    <a:pt x="76363" y="77837"/>
                    <a:pt x="60000" y="56216"/>
                  </a:cubicBezTo>
                  <a:cubicBezTo>
                    <a:pt x="49090" y="47567"/>
                    <a:pt x="40909" y="38918"/>
                    <a:pt x="30000" y="30270"/>
                  </a:cubicBezTo>
                  <a:close/>
                </a:path>
              </a:pathLst>
            </a:custGeom>
            <a:solidFill>
              <a:schemeClr val="dk2"/>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grpSp>
      <p:sp>
        <p:nvSpPr>
          <p:cNvPr id="36" name="Shape 36"/>
          <p:cNvSpPr/>
          <p:nvPr/>
        </p:nvSpPr>
        <p:spPr>
          <a:xfrm>
            <a:off x="0" y="0"/>
            <a:ext cx="182879" cy="6858000"/>
          </a:xfrm>
          <a:prstGeom prst="rect">
            <a:avLst/>
          </a:prstGeom>
          <a:solidFill>
            <a:schemeClr val="dk2"/>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37" name="Shape 37"/>
          <p:cNvSpPr txBox="1">
            <a:spLocks noGrp="1"/>
          </p:cNvSpPr>
          <p:nvPr>
            <p:ph type="title"/>
          </p:nvPr>
        </p:nvSpPr>
        <p:spPr>
          <a:xfrm>
            <a:off x="2592924" y="624110"/>
            <a:ext cx="8911685" cy="1280889"/>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262626"/>
              </a:buClr>
              <a:buFont typeface="Questrial"/>
              <a:buNone/>
              <a:defRPr sz="3600" b="0" i="0" u="none" strike="noStrike" cap="none">
                <a:solidFill>
                  <a:srgbClr val="262626"/>
                </a:solidFill>
                <a:latin typeface="Questrial"/>
                <a:ea typeface="Questrial"/>
                <a:cs typeface="Questrial"/>
                <a:sym typeface="Questrial"/>
              </a:defRPr>
            </a:lvl1pPr>
            <a:lvl2pPr marL="0" marR="0" lvl="1" indent="0" algn="l" rtl="0">
              <a:spcBef>
                <a:spcPts val="0"/>
              </a:spcBef>
              <a:buClr>
                <a:schemeClr val="dk2"/>
              </a:buClr>
              <a:buFont typeface="Arial"/>
              <a:buNone/>
              <a:defRPr sz="1800" b="0" i="0" u="none" strike="noStrike" cap="none">
                <a:solidFill>
                  <a:schemeClr val="dk2"/>
                </a:solidFill>
              </a:defRPr>
            </a:lvl2pPr>
            <a:lvl3pPr marL="0" marR="0" lvl="2" indent="0" algn="l" rtl="0">
              <a:spcBef>
                <a:spcPts val="0"/>
              </a:spcBef>
              <a:buClr>
                <a:schemeClr val="dk2"/>
              </a:buClr>
              <a:buFont typeface="Arial"/>
              <a:buNone/>
              <a:defRPr sz="1800" b="0" i="0" u="none" strike="noStrike" cap="none">
                <a:solidFill>
                  <a:schemeClr val="dk2"/>
                </a:solidFill>
              </a:defRPr>
            </a:lvl3pPr>
            <a:lvl4pPr marL="0" marR="0" lvl="3" indent="0" algn="l" rtl="0">
              <a:spcBef>
                <a:spcPts val="0"/>
              </a:spcBef>
              <a:buClr>
                <a:schemeClr val="dk2"/>
              </a:buClr>
              <a:buFont typeface="Arial"/>
              <a:buNone/>
              <a:defRPr sz="1800" b="0" i="0" u="none" strike="noStrike" cap="none">
                <a:solidFill>
                  <a:schemeClr val="dk2"/>
                </a:solidFill>
              </a:defRPr>
            </a:lvl4pPr>
            <a:lvl5pPr marL="0" marR="0" lvl="4" indent="0" algn="l" rtl="0">
              <a:spcBef>
                <a:spcPts val="0"/>
              </a:spcBef>
              <a:buClr>
                <a:schemeClr val="dk2"/>
              </a:buClr>
              <a:buFont typeface="Arial"/>
              <a:buNone/>
              <a:defRPr sz="1800" b="0" i="0" u="none" strike="noStrike" cap="none">
                <a:solidFill>
                  <a:schemeClr val="dk2"/>
                </a:solidFill>
              </a:defRPr>
            </a:lvl5pPr>
            <a:lvl6pPr marL="0" marR="0" lvl="5" indent="0" algn="l" rtl="0">
              <a:spcBef>
                <a:spcPts val="0"/>
              </a:spcBef>
              <a:buClr>
                <a:schemeClr val="dk2"/>
              </a:buClr>
              <a:buFont typeface="Arial"/>
              <a:buNone/>
              <a:defRPr sz="1800" b="0" i="0" u="none" strike="noStrike" cap="none">
                <a:solidFill>
                  <a:schemeClr val="dk2"/>
                </a:solidFill>
              </a:defRPr>
            </a:lvl6pPr>
            <a:lvl7pPr marL="0" marR="0" lvl="6" indent="0" algn="l" rtl="0">
              <a:spcBef>
                <a:spcPts val="0"/>
              </a:spcBef>
              <a:buClr>
                <a:schemeClr val="dk2"/>
              </a:buClr>
              <a:buFont typeface="Arial"/>
              <a:buNone/>
              <a:defRPr sz="1800" b="0" i="0" u="none" strike="noStrike" cap="none">
                <a:solidFill>
                  <a:schemeClr val="dk2"/>
                </a:solidFill>
              </a:defRPr>
            </a:lvl7pPr>
            <a:lvl8pPr marL="0" marR="0" lvl="7" indent="0" algn="l" rtl="0">
              <a:spcBef>
                <a:spcPts val="0"/>
              </a:spcBef>
              <a:buClr>
                <a:schemeClr val="dk2"/>
              </a:buClr>
              <a:buFont typeface="Arial"/>
              <a:buNone/>
              <a:defRPr sz="1800" b="0" i="0" u="none" strike="noStrike" cap="none">
                <a:solidFill>
                  <a:schemeClr val="dk2"/>
                </a:solidFill>
              </a:defRPr>
            </a:lvl8pPr>
            <a:lvl9pPr marL="0" marR="0" lvl="8" indent="0" algn="l" rtl="0">
              <a:spcBef>
                <a:spcPts val="0"/>
              </a:spcBef>
              <a:buClr>
                <a:schemeClr val="dk2"/>
              </a:buClr>
              <a:buFont typeface="Arial"/>
              <a:buNone/>
              <a:defRPr sz="1800" b="0" i="0" u="none" strike="noStrike" cap="none">
                <a:solidFill>
                  <a:schemeClr val="dk2"/>
                </a:solidFill>
              </a:defRPr>
            </a:lvl9pPr>
          </a:lstStyle>
          <a:p>
            <a:endParaRPr/>
          </a:p>
        </p:txBody>
      </p:sp>
      <p:sp>
        <p:nvSpPr>
          <p:cNvPr id="38" name="Shape 38"/>
          <p:cNvSpPr txBox="1">
            <a:spLocks noGrp="1"/>
          </p:cNvSpPr>
          <p:nvPr>
            <p:ph type="body" idx="1"/>
          </p:nvPr>
        </p:nvSpPr>
        <p:spPr>
          <a:xfrm>
            <a:off x="2589210" y="2133600"/>
            <a:ext cx="8915400" cy="3886200"/>
          </a:xfrm>
          <a:prstGeom prst="rect">
            <a:avLst/>
          </a:prstGeom>
          <a:noFill/>
          <a:ln>
            <a:noFill/>
          </a:ln>
        </p:spPr>
        <p:txBody>
          <a:bodyPr lIns="91425" tIns="91425" rIns="91425" bIns="91425" anchor="t" anchorCtr="0"/>
          <a:lstStyle>
            <a:lvl1pPr marL="342900" marR="0" lvl="0" indent="-114300" algn="l" rtl="0">
              <a:lnSpc>
                <a:spcPct val="100000"/>
              </a:lnSpc>
              <a:spcBef>
                <a:spcPts val="1000"/>
              </a:spcBef>
              <a:spcAft>
                <a:spcPts val="0"/>
              </a:spcAft>
              <a:buClr>
                <a:schemeClr val="accent1"/>
              </a:buClr>
              <a:buSzPct val="100000"/>
              <a:buFont typeface="Noto Sans Symbols"/>
              <a:buChar char="•"/>
              <a:defRPr sz="1800" b="0" i="0" u="none" strike="noStrike" cap="none">
                <a:solidFill>
                  <a:srgbClr val="3F3F3F"/>
                </a:solidFill>
                <a:latin typeface="Questrial"/>
                <a:ea typeface="Questrial"/>
                <a:cs typeface="Questrial"/>
                <a:sym typeface="Questrial"/>
              </a:defRPr>
            </a:lvl1pPr>
            <a:lvl2pPr marL="742950" marR="0" lvl="1" indent="-82550" algn="l" rtl="0">
              <a:lnSpc>
                <a:spcPct val="100000"/>
              </a:lnSpc>
              <a:spcBef>
                <a:spcPts val="1000"/>
              </a:spcBef>
              <a:spcAft>
                <a:spcPts val="0"/>
              </a:spcAft>
              <a:buClr>
                <a:schemeClr val="accent1"/>
              </a:buClr>
              <a:buSzPct val="100000"/>
              <a:buFont typeface="Noto Sans Symbols"/>
              <a:buChar char="•"/>
              <a:defRPr sz="1600" b="0" i="0" u="none" strike="noStrike" cap="none">
                <a:solidFill>
                  <a:srgbClr val="3F3F3F"/>
                </a:solidFill>
                <a:latin typeface="Questrial"/>
                <a:ea typeface="Questrial"/>
                <a:cs typeface="Questrial"/>
                <a:sym typeface="Questrial"/>
              </a:defRPr>
            </a:lvl2pPr>
            <a:lvl3pPr marL="1143000" marR="0" lvl="2" indent="-50800" algn="l" rtl="0">
              <a:lnSpc>
                <a:spcPct val="100000"/>
              </a:lnSpc>
              <a:spcBef>
                <a:spcPts val="1000"/>
              </a:spcBef>
              <a:spcAft>
                <a:spcPts val="0"/>
              </a:spcAft>
              <a:buClr>
                <a:schemeClr val="accent1"/>
              </a:buClr>
              <a:buSzPct val="100000"/>
              <a:buFont typeface="Noto Sans Symbols"/>
              <a:buChar char="•"/>
              <a:defRPr sz="1400" b="0" i="0" u="none" strike="noStrike" cap="none">
                <a:solidFill>
                  <a:srgbClr val="3F3F3F"/>
                </a:solidFill>
                <a:latin typeface="Questrial"/>
                <a:ea typeface="Questrial"/>
                <a:cs typeface="Questrial"/>
                <a:sym typeface="Questrial"/>
              </a:defRPr>
            </a:lvl3pPr>
            <a:lvl4pPr marL="1600200" marR="0" lvl="3" indent="-76200" algn="l" rtl="0">
              <a:lnSpc>
                <a:spcPct val="100000"/>
              </a:lnSpc>
              <a:spcBef>
                <a:spcPts val="1000"/>
              </a:spcBef>
              <a:spcAft>
                <a:spcPts val="0"/>
              </a:spcAft>
              <a:buClr>
                <a:schemeClr val="accent1"/>
              </a:buClr>
              <a:buSzPct val="100000"/>
              <a:buFont typeface="Noto Sans Symbols"/>
              <a:buChar char="•"/>
              <a:defRPr sz="1200" b="0" i="0" u="none" strike="noStrike" cap="none">
                <a:solidFill>
                  <a:srgbClr val="3F3F3F"/>
                </a:solidFill>
                <a:latin typeface="Questrial"/>
                <a:ea typeface="Questrial"/>
                <a:cs typeface="Questrial"/>
                <a:sym typeface="Questrial"/>
              </a:defRPr>
            </a:lvl4pPr>
            <a:lvl5pPr marL="2057400" marR="0" lvl="4" indent="-76200" algn="l" rtl="0">
              <a:lnSpc>
                <a:spcPct val="100000"/>
              </a:lnSpc>
              <a:spcBef>
                <a:spcPts val="1000"/>
              </a:spcBef>
              <a:spcAft>
                <a:spcPts val="0"/>
              </a:spcAft>
              <a:buClr>
                <a:schemeClr val="accent1"/>
              </a:buClr>
              <a:buSzPct val="100000"/>
              <a:buFont typeface="Noto Sans Symbols"/>
              <a:buChar char="•"/>
              <a:defRPr sz="1200" b="0" i="0" u="none" strike="noStrike" cap="none">
                <a:solidFill>
                  <a:srgbClr val="3F3F3F"/>
                </a:solidFill>
                <a:latin typeface="Questrial"/>
                <a:ea typeface="Questrial"/>
                <a:cs typeface="Questrial"/>
                <a:sym typeface="Questrial"/>
              </a:defRPr>
            </a:lvl5pPr>
            <a:lvl6pPr marL="2514600" marR="0" lvl="5" indent="-76200" algn="l" rtl="0">
              <a:lnSpc>
                <a:spcPct val="100000"/>
              </a:lnSpc>
              <a:spcBef>
                <a:spcPts val="1000"/>
              </a:spcBef>
              <a:spcAft>
                <a:spcPts val="0"/>
              </a:spcAft>
              <a:buClr>
                <a:schemeClr val="accent1"/>
              </a:buClr>
              <a:buSzPct val="100000"/>
              <a:buFont typeface="Noto Sans Symbols"/>
              <a:buChar char="•"/>
              <a:defRPr sz="1200" b="0" i="0" u="none" strike="noStrike" cap="none">
                <a:solidFill>
                  <a:srgbClr val="3F3F3F"/>
                </a:solidFill>
                <a:latin typeface="Questrial"/>
                <a:ea typeface="Questrial"/>
                <a:cs typeface="Questrial"/>
                <a:sym typeface="Questrial"/>
              </a:defRPr>
            </a:lvl6pPr>
            <a:lvl7pPr marL="2971800" marR="0" lvl="6" indent="-76200" algn="l" rtl="0">
              <a:lnSpc>
                <a:spcPct val="100000"/>
              </a:lnSpc>
              <a:spcBef>
                <a:spcPts val="1000"/>
              </a:spcBef>
              <a:spcAft>
                <a:spcPts val="0"/>
              </a:spcAft>
              <a:buClr>
                <a:schemeClr val="accent1"/>
              </a:buClr>
              <a:buSzPct val="100000"/>
              <a:buFont typeface="Noto Sans Symbols"/>
              <a:buChar char="•"/>
              <a:defRPr sz="1200" b="0" i="0" u="none" strike="noStrike" cap="none">
                <a:solidFill>
                  <a:srgbClr val="3F3F3F"/>
                </a:solidFill>
                <a:latin typeface="Questrial"/>
                <a:ea typeface="Questrial"/>
                <a:cs typeface="Questrial"/>
                <a:sym typeface="Questrial"/>
              </a:defRPr>
            </a:lvl7pPr>
            <a:lvl8pPr marL="3429000" marR="0" lvl="7" indent="-76200" algn="l" rtl="0">
              <a:lnSpc>
                <a:spcPct val="100000"/>
              </a:lnSpc>
              <a:spcBef>
                <a:spcPts val="1000"/>
              </a:spcBef>
              <a:spcAft>
                <a:spcPts val="0"/>
              </a:spcAft>
              <a:buClr>
                <a:schemeClr val="accent1"/>
              </a:buClr>
              <a:buSzPct val="100000"/>
              <a:buFont typeface="Noto Sans Symbols"/>
              <a:buChar char="•"/>
              <a:defRPr sz="1200" b="0" i="0" u="none" strike="noStrike" cap="none">
                <a:solidFill>
                  <a:srgbClr val="3F3F3F"/>
                </a:solidFill>
                <a:latin typeface="Questrial"/>
                <a:ea typeface="Questrial"/>
                <a:cs typeface="Questrial"/>
                <a:sym typeface="Questrial"/>
              </a:defRPr>
            </a:lvl8pPr>
            <a:lvl9pPr marL="3886200" marR="0" lvl="8" indent="-76200" algn="l" rtl="0">
              <a:lnSpc>
                <a:spcPct val="100000"/>
              </a:lnSpc>
              <a:spcBef>
                <a:spcPts val="1000"/>
              </a:spcBef>
              <a:spcAft>
                <a:spcPts val="0"/>
              </a:spcAft>
              <a:buClr>
                <a:schemeClr val="accent1"/>
              </a:buClr>
              <a:buSzPct val="100000"/>
              <a:buFont typeface="Noto Sans Symbols"/>
              <a:buChar char="•"/>
              <a:defRPr sz="1200" b="0" i="0" u="none" strike="noStrike" cap="none">
                <a:solidFill>
                  <a:srgbClr val="3F3F3F"/>
                </a:solidFill>
                <a:latin typeface="Questrial"/>
                <a:ea typeface="Questrial"/>
                <a:cs typeface="Questrial"/>
                <a:sym typeface="Questrial"/>
              </a:defRPr>
            </a:lvl9pPr>
          </a:lstStyle>
          <a:p>
            <a:endParaRPr/>
          </a:p>
        </p:txBody>
      </p:sp>
      <p:sp>
        <p:nvSpPr>
          <p:cNvPr id="39" name="Shape 39"/>
          <p:cNvSpPr txBox="1">
            <a:spLocks noGrp="1"/>
          </p:cNvSpPr>
          <p:nvPr>
            <p:ph type="dt" idx="10"/>
          </p:nvPr>
        </p:nvSpPr>
        <p:spPr>
          <a:xfrm>
            <a:off x="10361610" y="6130437"/>
            <a:ext cx="1146281" cy="370396"/>
          </a:xfrm>
          <a:prstGeom prst="rect">
            <a:avLst/>
          </a:prstGeom>
          <a:noFill/>
          <a:ln>
            <a:noFill/>
          </a:ln>
        </p:spPr>
        <p:txBody>
          <a:bodyPr lIns="91425" tIns="91425" rIns="91425" bIns="91425" anchor="ctr" anchorCtr="0"/>
          <a:lstStyle>
            <a:lvl1pPr marL="0" marR="0" lvl="0" indent="0" algn="r" rtl="0">
              <a:lnSpc>
                <a:spcPct val="100000"/>
              </a:lnSpc>
              <a:spcBef>
                <a:spcPts val="0"/>
              </a:spcBef>
              <a:spcAft>
                <a:spcPts val="0"/>
              </a:spcAft>
              <a:buClr>
                <a:srgbClr val="888888"/>
              </a:buClr>
              <a:buFont typeface="Questrial"/>
              <a:buNone/>
              <a:defRPr sz="900" b="0" i="0" u="none" strike="noStrike" cap="none">
                <a:solidFill>
                  <a:srgbClr val="888888"/>
                </a:solidFill>
                <a:latin typeface="Questrial"/>
                <a:ea typeface="Questrial"/>
                <a:cs typeface="Questrial"/>
                <a:sym typeface="Questrial"/>
              </a:defRPr>
            </a:lvl1pPr>
            <a:lvl2pPr marL="457200" marR="0" lvl="1"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2pPr>
            <a:lvl3pPr marL="914400" marR="0" lvl="2"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3pPr>
            <a:lvl4pPr marL="1371600" marR="0" lvl="3"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4pPr>
            <a:lvl5pPr marL="1828800" marR="0" lvl="4"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5pPr>
            <a:lvl6pPr marL="2286000" marR="0" lvl="5"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6pPr>
            <a:lvl7pPr marL="2743200" marR="0" lvl="6"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7pPr>
            <a:lvl8pPr marL="3200400" marR="0" lvl="7"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8pPr>
            <a:lvl9pPr marL="3657600" marR="0" lvl="8"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9pPr>
          </a:lstStyle>
          <a:p>
            <a:endParaRPr/>
          </a:p>
        </p:txBody>
      </p:sp>
      <p:sp>
        <p:nvSpPr>
          <p:cNvPr id="40" name="Shape 40"/>
          <p:cNvSpPr txBox="1">
            <a:spLocks noGrp="1"/>
          </p:cNvSpPr>
          <p:nvPr>
            <p:ph type="ftr" idx="11"/>
          </p:nvPr>
        </p:nvSpPr>
        <p:spPr>
          <a:xfrm>
            <a:off x="2589210" y="6135807"/>
            <a:ext cx="7619999" cy="365125"/>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888888"/>
              </a:buClr>
              <a:buFont typeface="Questrial"/>
              <a:buNone/>
              <a:defRPr sz="900" b="0" i="0" u="none" strike="noStrike" cap="none">
                <a:solidFill>
                  <a:srgbClr val="888888"/>
                </a:solidFill>
                <a:latin typeface="Questrial"/>
                <a:ea typeface="Questrial"/>
                <a:cs typeface="Questrial"/>
                <a:sym typeface="Questrial"/>
              </a:defRPr>
            </a:lvl1pPr>
            <a:lvl2pPr marL="457200" marR="0" lvl="1"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2pPr>
            <a:lvl3pPr marL="914400" marR="0" lvl="2"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3pPr>
            <a:lvl4pPr marL="1371600" marR="0" lvl="3"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4pPr>
            <a:lvl5pPr marL="1828800" marR="0" lvl="4"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5pPr>
            <a:lvl6pPr marL="2286000" marR="0" lvl="5"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6pPr>
            <a:lvl7pPr marL="2743200" marR="0" lvl="6"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7pPr>
            <a:lvl8pPr marL="3200400" marR="0" lvl="7"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8pPr>
            <a:lvl9pPr marL="3657600" marR="0" lvl="8"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9pPr>
          </a:lstStyle>
          <a:p>
            <a:endParaRPr/>
          </a:p>
        </p:txBody>
      </p:sp>
      <p:sp>
        <p:nvSpPr>
          <p:cNvPr id="41" name="Shape 41"/>
          <p:cNvSpPr txBox="1">
            <a:spLocks noGrp="1"/>
          </p:cNvSpPr>
          <p:nvPr>
            <p:ph type="sldNum" idx="12"/>
          </p:nvPr>
        </p:nvSpPr>
        <p:spPr>
          <a:xfrm>
            <a:off x="531812" y="787781"/>
            <a:ext cx="779765" cy="365125"/>
          </a:xfrm>
          <a:prstGeom prst="rect">
            <a:avLst/>
          </a:prstGeom>
          <a:noFill/>
          <a:ln>
            <a:noFill/>
          </a:ln>
        </p:spPr>
        <p:txBody>
          <a:bodyPr lIns="91425" tIns="45700" rIns="91425" bIns="45700" anchor="ctr" anchorCtr="0">
            <a:noAutofit/>
          </a:bodyPr>
          <a:lstStyle/>
          <a:p>
            <a:pPr marL="0" marR="0" lvl="0" indent="0" algn="r" rtl="0">
              <a:lnSpc>
                <a:spcPct val="100000"/>
              </a:lnSpc>
              <a:spcBef>
                <a:spcPts val="0"/>
              </a:spcBef>
              <a:spcAft>
                <a:spcPts val="0"/>
              </a:spcAft>
              <a:buClr>
                <a:srgbClr val="FEFFFF"/>
              </a:buClr>
              <a:buSzPct val="25000"/>
              <a:buFont typeface="Questrial"/>
              <a:buNone/>
            </a:pPr>
            <a:fld id="{00000000-1234-1234-1234-123412341234}" type="slidenum">
              <a:rPr lang="en-US" sz="2000" b="0" i="0" u="none" strike="noStrike" cap="none">
                <a:solidFill>
                  <a:srgbClr val="FEFFFF"/>
                </a:solidFill>
                <a:latin typeface="Questrial"/>
                <a:ea typeface="Questrial"/>
                <a:cs typeface="Questrial"/>
                <a:sym typeface="Questrial"/>
              </a:rPr>
              <a:t>‹#›</a:t>
            </a:fld>
            <a:endParaRPr lang="en-US" sz="2000" b="0" i="0" u="none" strike="noStrike" cap="none">
              <a:solidFill>
                <a:srgbClr val="FEFFFF"/>
              </a:solidFill>
              <a:latin typeface="Questrial"/>
              <a:ea typeface="Questrial"/>
              <a:cs typeface="Questrial"/>
              <a:sym typeface="Questria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gradFill>
          <a:gsLst>
            <a:gs pos="0">
              <a:srgbClr val="FFFFFF"/>
            </a:gs>
            <a:gs pos="100000">
              <a:srgbClr val="DDE6C3"/>
            </a:gs>
          </a:gsLst>
          <a:path path="circle">
            <a:fillToRect r="100000" b="100000"/>
          </a:path>
          <a:tileRect l="-100000" t="-100000"/>
        </a:gradFill>
        <a:effectLst/>
      </p:bgPr>
    </p:bg>
    <p:spTree>
      <p:nvGrpSpPr>
        <p:cNvPr id="1" name="Shape 164"/>
        <p:cNvGrpSpPr/>
        <p:nvPr/>
      </p:nvGrpSpPr>
      <p:grpSpPr>
        <a:xfrm>
          <a:off x="0" y="0"/>
          <a:ext cx="0" cy="0"/>
          <a:chOff x="0" y="0"/>
          <a:chExt cx="0" cy="0"/>
        </a:xfrm>
      </p:grpSpPr>
      <p:grpSp>
        <p:nvGrpSpPr>
          <p:cNvPr id="165" name="Shape 165"/>
          <p:cNvGrpSpPr/>
          <p:nvPr/>
        </p:nvGrpSpPr>
        <p:grpSpPr>
          <a:xfrm>
            <a:off x="-17" y="228598"/>
            <a:ext cx="2851528" cy="6638661"/>
            <a:chOff x="2487613" y="285750"/>
            <a:chExt cx="2428900" cy="5654737"/>
          </a:xfrm>
        </p:grpSpPr>
        <p:sp>
          <p:nvSpPr>
            <p:cNvPr id="166" name="Shape 166"/>
            <p:cNvSpPr/>
            <p:nvPr/>
          </p:nvSpPr>
          <p:spPr>
            <a:xfrm>
              <a:off x="2487613" y="2284413"/>
              <a:ext cx="85800" cy="533400"/>
            </a:xfrm>
            <a:custGeom>
              <a:avLst/>
              <a:gdLst/>
              <a:ahLst/>
              <a:cxnLst/>
              <a:rect l="0" t="0" r="0" b="0"/>
              <a:pathLst>
                <a:path w="120000" h="120000" extrusionOk="0">
                  <a:moveTo>
                    <a:pt x="120000" y="120000"/>
                  </a:moveTo>
                  <a:cubicBezTo>
                    <a:pt x="109090" y="103235"/>
                    <a:pt x="103636" y="87352"/>
                    <a:pt x="92727" y="70588"/>
                  </a:cubicBezTo>
                  <a:cubicBezTo>
                    <a:pt x="60000" y="47647"/>
                    <a:pt x="32727" y="23823"/>
                    <a:pt x="0" y="0"/>
                  </a:cubicBezTo>
                  <a:cubicBezTo>
                    <a:pt x="0" y="30882"/>
                    <a:pt x="0" y="30882"/>
                    <a:pt x="0" y="30882"/>
                  </a:cubicBezTo>
                  <a:cubicBezTo>
                    <a:pt x="32727" y="56470"/>
                    <a:pt x="70909" y="82941"/>
                    <a:pt x="109090" y="109411"/>
                  </a:cubicBezTo>
                  <a:cubicBezTo>
                    <a:pt x="109090" y="112941"/>
                    <a:pt x="114545" y="116470"/>
                    <a:pt x="120000" y="120000"/>
                  </a:cubicBezTo>
                  <a:close/>
                </a:path>
              </a:pathLst>
            </a:custGeom>
            <a:solidFill>
              <a:schemeClr val="dk2">
                <a:alpha val="20000"/>
              </a:schemeClr>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500" b="0" i="0" u="none" strike="noStrike" cap="none">
                <a:solidFill>
                  <a:srgbClr val="000000"/>
                </a:solidFill>
                <a:latin typeface="Arial"/>
                <a:ea typeface="Arial"/>
                <a:cs typeface="Arial"/>
                <a:sym typeface="Arial"/>
              </a:endParaRPr>
            </a:p>
          </p:txBody>
        </p:sp>
        <p:sp>
          <p:nvSpPr>
            <p:cNvPr id="167" name="Shape 167"/>
            <p:cNvSpPr/>
            <p:nvPr/>
          </p:nvSpPr>
          <p:spPr>
            <a:xfrm>
              <a:off x="2597150" y="2779713"/>
              <a:ext cx="550800" cy="1977900"/>
            </a:xfrm>
            <a:custGeom>
              <a:avLst/>
              <a:gdLst/>
              <a:ahLst/>
              <a:cxnLst/>
              <a:rect l="0" t="0" r="0" b="0"/>
              <a:pathLst>
                <a:path w="120000" h="120000" extrusionOk="0">
                  <a:moveTo>
                    <a:pt x="73714" y="83333"/>
                  </a:moveTo>
                  <a:cubicBezTo>
                    <a:pt x="88285" y="95714"/>
                    <a:pt x="102857" y="107857"/>
                    <a:pt x="119142" y="120000"/>
                  </a:cubicBezTo>
                  <a:cubicBezTo>
                    <a:pt x="119142" y="117857"/>
                    <a:pt x="119142" y="115952"/>
                    <a:pt x="120000" y="113809"/>
                  </a:cubicBezTo>
                  <a:cubicBezTo>
                    <a:pt x="106285" y="103571"/>
                    <a:pt x="93428" y="93095"/>
                    <a:pt x="81428" y="82619"/>
                  </a:cubicBezTo>
                  <a:cubicBezTo>
                    <a:pt x="49714" y="55476"/>
                    <a:pt x="23142" y="27857"/>
                    <a:pt x="0" y="0"/>
                  </a:cubicBezTo>
                  <a:cubicBezTo>
                    <a:pt x="1714" y="4761"/>
                    <a:pt x="3428" y="9761"/>
                    <a:pt x="5142" y="14523"/>
                  </a:cubicBezTo>
                  <a:cubicBezTo>
                    <a:pt x="25714" y="37619"/>
                    <a:pt x="48000" y="60714"/>
                    <a:pt x="73714" y="83333"/>
                  </a:cubicBezTo>
                  <a:close/>
                </a:path>
              </a:pathLst>
            </a:custGeom>
            <a:solidFill>
              <a:schemeClr val="dk2">
                <a:alpha val="20000"/>
              </a:schemeClr>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500" b="0" i="0" u="none" strike="noStrike" cap="none">
                <a:solidFill>
                  <a:srgbClr val="000000"/>
                </a:solidFill>
                <a:latin typeface="Arial"/>
                <a:ea typeface="Arial"/>
                <a:cs typeface="Arial"/>
                <a:sym typeface="Arial"/>
              </a:endParaRPr>
            </a:p>
          </p:txBody>
        </p:sp>
        <p:sp>
          <p:nvSpPr>
            <p:cNvPr id="168" name="Shape 168"/>
            <p:cNvSpPr/>
            <p:nvPr/>
          </p:nvSpPr>
          <p:spPr>
            <a:xfrm>
              <a:off x="3175000" y="4730750"/>
              <a:ext cx="519000" cy="1209600"/>
            </a:xfrm>
            <a:custGeom>
              <a:avLst/>
              <a:gdLst/>
              <a:ahLst/>
              <a:cxnLst/>
              <a:rect l="0" t="0" r="0" b="0"/>
              <a:pathLst>
                <a:path w="120000" h="120000" extrusionOk="0">
                  <a:moveTo>
                    <a:pt x="7272" y="8571"/>
                  </a:moveTo>
                  <a:cubicBezTo>
                    <a:pt x="4545" y="5844"/>
                    <a:pt x="1818" y="3116"/>
                    <a:pt x="0" y="0"/>
                  </a:cubicBezTo>
                  <a:cubicBezTo>
                    <a:pt x="0" y="3896"/>
                    <a:pt x="0" y="7402"/>
                    <a:pt x="0" y="11298"/>
                  </a:cubicBezTo>
                  <a:cubicBezTo>
                    <a:pt x="19090" y="33116"/>
                    <a:pt x="40000" y="54545"/>
                    <a:pt x="61818" y="75584"/>
                  </a:cubicBezTo>
                  <a:cubicBezTo>
                    <a:pt x="77272" y="90389"/>
                    <a:pt x="94545" y="105194"/>
                    <a:pt x="111818" y="120000"/>
                  </a:cubicBezTo>
                  <a:cubicBezTo>
                    <a:pt x="120000" y="120000"/>
                    <a:pt x="120000" y="120000"/>
                    <a:pt x="120000" y="120000"/>
                  </a:cubicBezTo>
                  <a:cubicBezTo>
                    <a:pt x="102727" y="104805"/>
                    <a:pt x="85454" y="89610"/>
                    <a:pt x="70000" y="74025"/>
                  </a:cubicBezTo>
                  <a:cubicBezTo>
                    <a:pt x="47272" y="52597"/>
                    <a:pt x="26363" y="30779"/>
                    <a:pt x="7272" y="8571"/>
                  </a:cubicBezTo>
                  <a:close/>
                </a:path>
              </a:pathLst>
            </a:custGeom>
            <a:solidFill>
              <a:schemeClr val="dk2">
                <a:alpha val="20000"/>
              </a:schemeClr>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500" b="0" i="0" u="none" strike="noStrike" cap="none">
                <a:solidFill>
                  <a:srgbClr val="000000"/>
                </a:solidFill>
                <a:latin typeface="Arial"/>
                <a:ea typeface="Arial"/>
                <a:cs typeface="Arial"/>
                <a:sym typeface="Arial"/>
              </a:endParaRPr>
            </a:p>
          </p:txBody>
        </p:sp>
        <p:sp>
          <p:nvSpPr>
            <p:cNvPr id="169" name="Shape 169"/>
            <p:cNvSpPr/>
            <p:nvPr/>
          </p:nvSpPr>
          <p:spPr>
            <a:xfrm>
              <a:off x="3305176" y="5630862"/>
              <a:ext cx="146100" cy="309600"/>
            </a:xfrm>
            <a:custGeom>
              <a:avLst/>
              <a:gdLst/>
              <a:ahLst/>
              <a:cxnLst/>
              <a:rect l="0" t="0" r="0" b="0"/>
              <a:pathLst>
                <a:path w="120000" h="120000" extrusionOk="0">
                  <a:moveTo>
                    <a:pt x="90810" y="120000"/>
                  </a:moveTo>
                  <a:cubicBezTo>
                    <a:pt x="120000" y="120000"/>
                    <a:pt x="120000" y="120000"/>
                    <a:pt x="120000" y="120000"/>
                  </a:cubicBezTo>
                  <a:cubicBezTo>
                    <a:pt x="77837" y="80506"/>
                    <a:pt x="38918" y="41012"/>
                    <a:pt x="0" y="0"/>
                  </a:cubicBezTo>
                  <a:cubicBezTo>
                    <a:pt x="25945" y="41012"/>
                    <a:pt x="55135" y="80506"/>
                    <a:pt x="90810" y="120000"/>
                  </a:cubicBezTo>
                  <a:close/>
                </a:path>
              </a:pathLst>
            </a:custGeom>
            <a:solidFill>
              <a:schemeClr val="dk2">
                <a:alpha val="20000"/>
              </a:schemeClr>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500" b="0" i="0" u="none" strike="noStrike" cap="none">
                <a:solidFill>
                  <a:srgbClr val="000000"/>
                </a:solidFill>
                <a:latin typeface="Arial"/>
                <a:ea typeface="Arial"/>
                <a:cs typeface="Arial"/>
                <a:sym typeface="Arial"/>
              </a:endParaRPr>
            </a:p>
          </p:txBody>
        </p:sp>
        <p:sp>
          <p:nvSpPr>
            <p:cNvPr id="170" name="Shape 170"/>
            <p:cNvSpPr/>
            <p:nvPr/>
          </p:nvSpPr>
          <p:spPr>
            <a:xfrm>
              <a:off x="2573338" y="2817813"/>
              <a:ext cx="700200" cy="2835300"/>
            </a:xfrm>
            <a:custGeom>
              <a:avLst/>
              <a:gdLst/>
              <a:ahLst/>
              <a:cxnLst/>
              <a:rect l="0" t="0" r="0" b="0"/>
              <a:pathLst>
                <a:path w="120000" h="120000" extrusionOk="0">
                  <a:moveTo>
                    <a:pt x="109213" y="109695"/>
                  </a:moveTo>
                  <a:cubicBezTo>
                    <a:pt x="97752" y="102714"/>
                    <a:pt x="87640" y="95734"/>
                    <a:pt x="78202" y="88753"/>
                  </a:cubicBezTo>
                  <a:cubicBezTo>
                    <a:pt x="56629" y="72631"/>
                    <a:pt x="39775" y="56011"/>
                    <a:pt x="26966" y="39224"/>
                  </a:cubicBezTo>
                  <a:cubicBezTo>
                    <a:pt x="19550" y="29085"/>
                    <a:pt x="13483" y="18781"/>
                    <a:pt x="8089" y="8476"/>
                  </a:cubicBezTo>
                  <a:cubicBezTo>
                    <a:pt x="5393" y="5650"/>
                    <a:pt x="2696" y="2825"/>
                    <a:pt x="0" y="0"/>
                  </a:cubicBezTo>
                  <a:cubicBezTo>
                    <a:pt x="5393" y="13130"/>
                    <a:pt x="12808" y="26426"/>
                    <a:pt x="22247" y="39390"/>
                  </a:cubicBezTo>
                  <a:cubicBezTo>
                    <a:pt x="34382" y="56343"/>
                    <a:pt x="51235" y="72963"/>
                    <a:pt x="72134" y="89252"/>
                  </a:cubicBezTo>
                  <a:cubicBezTo>
                    <a:pt x="82921" y="97396"/>
                    <a:pt x="95056" y="105373"/>
                    <a:pt x="107865" y="113185"/>
                  </a:cubicBezTo>
                  <a:cubicBezTo>
                    <a:pt x="111910" y="115512"/>
                    <a:pt x="115955" y="117673"/>
                    <a:pt x="120000" y="120000"/>
                  </a:cubicBezTo>
                  <a:cubicBezTo>
                    <a:pt x="118651" y="119168"/>
                    <a:pt x="117977" y="118504"/>
                    <a:pt x="117303" y="117673"/>
                  </a:cubicBezTo>
                  <a:cubicBezTo>
                    <a:pt x="113932" y="115013"/>
                    <a:pt x="111235" y="112354"/>
                    <a:pt x="109213" y="109695"/>
                  </a:cubicBezTo>
                  <a:close/>
                </a:path>
              </a:pathLst>
            </a:custGeom>
            <a:solidFill>
              <a:schemeClr val="dk2">
                <a:alpha val="20000"/>
              </a:schemeClr>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500" b="0" i="0" u="none" strike="noStrike" cap="none">
                <a:solidFill>
                  <a:srgbClr val="000000"/>
                </a:solidFill>
                <a:latin typeface="Arial"/>
                <a:ea typeface="Arial"/>
                <a:cs typeface="Arial"/>
                <a:sym typeface="Arial"/>
              </a:endParaRPr>
            </a:p>
          </p:txBody>
        </p:sp>
        <p:sp>
          <p:nvSpPr>
            <p:cNvPr id="171" name="Shape 171"/>
            <p:cNvSpPr/>
            <p:nvPr/>
          </p:nvSpPr>
          <p:spPr>
            <a:xfrm>
              <a:off x="2506663" y="285750"/>
              <a:ext cx="90600" cy="2493900"/>
            </a:xfrm>
            <a:custGeom>
              <a:avLst/>
              <a:gdLst/>
              <a:ahLst/>
              <a:cxnLst/>
              <a:rect l="0" t="0" r="0" b="0"/>
              <a:pathLst>
                <a:path w="120000" h="120000" extrusionOk="0">
                  <a:moveTo>
                    <a:pt x="57391" y="109039"/>
                  </a:moveTo>
                  <a:cubicBezTo>
                    <a:pt x="62608" y="109795"/>
                    <a:pt x="62608" y="110551"/>
                    <a:pt x="62608" y="111307"/>
                  </a:cubicBezTo>
                  <a:cubicBezTo>
                    <a:pt x="78260" y="113952"/>
                    <a:pt x="99130" y="116598"/>
                    <a:pt x="114782" y="119433"/>
                  </a:cubicBezTo>
                  <a:cubicBezTo>
                    <a:pt x="114782" y="119622"/>
                    <a:pt x="114782" y="119811"/>
                    <a:pt x="120000" y="120000"/>
                  </a:cubicBezTo>
                  <a:cubicBezTo>
                    <a:pt x="109565" y="116220"/>
                    <a:pt x="99130" y="112629"/>
                    <a:pt x="88695" y="108850"/>
                  </a:cubicBezTo>
                  <a:cubicBezTo>
                    <a:pt x="46956" y="89574"/>
                    <a:pt x="26086" y="70299"/>
                    <a:pt x="26086" y="50834"/>
                  </a:cubicBezTo>
                  <a:cubicBezTo>
                    <a:pt x="31304" y="33826"/>
                    <a:pt x="46956" y="17007"/>
                    <a:pt x="78260" y="0"/>
                  </a:cubicBezTo>
                  <a:cubicBezTo>
                    <a:pt x="62608" y="0"/>
                    <a:pt x="62608" y="0"/>
                    <a:pt x="62608" y="0"/>
                  </a:cubicBezTo>
                  <a:cubicBezTo>
                    <a:pt x="26086" y="16818"/>
                    <a:pt x="10434" y="33826"/>
                    <a:pt x="5217" y="50834"/>
                  </a:cubicBezTo>
                  <a:cubicBezTo>
                    <a:pt x="0" y="70299"/>
                    <a:pt x="15652" y="89574"/>
                    <a:pt x="57391" y="109039"/>
                  </a:cubicBezTo>
                  <a:close/>
                </a:path>
              </a:pathLst>
            </a:custGeom>
            <a:solidFill>
              <a:schemeClr val="dk2">
                <a:alpha val="20000"/>
              </a:schemeClr>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500" b="0" i="0" u="none" strike="noStrike" cap="none">
                <a:solidFill>
                  <a:srgbClr val="000000"/>
                </a:solidFill>
                <a:latin typeface="Arial"/>
                <a:ea typeface="Arial"/>
                <a:cs typeface="Arial"/>
                <a:sym typeface="Arial"/>
              </a:endParaRPr>
            </a:p>
          </p:txBody>
        </p:sp>
        <p:sp>
          <p:nvSpPr>
            <p:cNvPr id="172" name="Shape 172"/>
            <p:cNvSpPr/>
            <p:nvPr/>
          </p:nvSpPr>
          <p:spPr>
            <a:xfrm>
              <a:off x="2554288" y="2598738"/>
              <a:ext cx="66600" cy="420600"/>
            </a:xfrm>
            <a:custGeom>
              <a:avLst/>
              <a:gdLst/>
              <a:ahLst/>
              <a:cxnLst/>
              <a:rect l="0" t="0" r="0" b="0"/>
              <a:pathLst>
                <a:path w="120000" h="120000" extrusionOk="0">
                  <a:moveTo>
                    <a:pt x="0" y="0"/>
                  </a:moveTo>
                  <a:cubicBezTo>
                    <a:pt x="14117" y="21308"/>
                    <a:pt x="21176" y="41495"/>
                    <a:pt x="35294" y="62803"/>
                  </a:cubicBezTo>
                  <a:cubicBezTo>
                    <a:pt x="63529" y="81869"/>
                    <a:pt x="91764" y="100934"/>
                    <a:pt x="120000" y="120000"/>
                  </a:cubicBezTo>
                  <a:cubicBezTo>
                    <a:pt x="105882" y="97570"/>
                    <a:pt x="91764" y="74018"/>
                    <a:pt x="77647" y="51588"/>
                  </a:cubicBezTo>
                  <a:cubicBezTo>
                    <a:pt x="70588" y="50467"/>
                    <a:pt x="70588" y="49345"/>
                    <a:pt x="70588" y="48224"/>
                  </a:cubicBezTo>
                  <a:cubicBezTo>
                    <a:pt x="49411" y="31401"/>
                    <a:pt x="21176" y="15700"/>
                    <a:pt x="0" y="0"/>
                  </a:cubicBezTo>
                  <a:close/>
                </a:path>
              </a:pathLst>
            </a:custGeom>
            <a:solidFill>
              <a:schemeClr val="dk2">
                <a:alpha val="20000"/>
              </a:schemeClr>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500" b="0" i="0" u="none" strike="noStrike" cap="none">
                <a:solidFill>
                  <a:srgbClr val="000000"/>
                </a:solidFill>
                <a:latin typeface="Arial"/>
                <a:ea typeface="Arial"/>
                <a:cs typeface="Arial"/>
                <a:sym typeface="Arial"/>
              </a:endParaRPr>
            </a:p>
          </p:txBody>
        </p:sp>
        <p:sp>
          <p:nvSpPr>
            <p:cNvPr id="173" name="Shape 173"/>
            <p:cNvSpPr/>
            <p:nvPr/>
          </p:nvSpPr>
          <p:spPr>
            <a:xfrm>
              <a:off x="3143250" y="4757737"/>
              <a:ext cx="162000" cy="873000"/>
            </a:xfrm>
            <a:custGeom>
              <a:avLst/>
              <a:gdLst/>
              <a:ahLst/>
              <a:cxnLst/>
              <a:rect l="0" t="0" r="0" b="0"/>
              <a:pathLst>
                <a:path w="120000" h="120000" extrusionOk="0">
                  <a:moveTo>
                    <a:pt x="0" y="0"/>
                  </a:moveTo>
                  <a:cubicBezTo>
                    <a:pt x="0" y="16756"/>
                    <a:pt x="5853" y="33513"/>
                    <a:pt x="14634" y="50270"/>
                  </a:cubicBezTo>
                  <a:cubicBezTo>
                    <a:pt x="23414" y="63243"/>
                    <a:pt x="35121" y="76756"/>
                    <a:pt x="49756" y="89729"/>
                  </a:cubicBezTo>
                  <a:cubicBezTo>
                    <a:pt x="55609" y="92972"/>
                    <a:pt x="64390" y="96216"/>
                    <a:pt x="70243" y="99459"/>
                  </a:cubicBezTo>
                  <a:cubicBezTo>
                    <a:pt x="87804" y="106486"/>
                    <a:pt x="102439" y="112972"/>
                    <a:pt x="120000" y="120000"/>
                  </a:cubicBezTo>
                  <a:cubicBezTo>
                    <a:pt x="117073" y="118378"/>
                    <a:pt x="114146" y="116216"/>
                    <a:pt x="111219" y="114594"/>
                  </a:cubicBezTo>
                  <a:cubicBezTo>
                    <a:pt x="76097" y="92972"/>
                    <a:pt x="52682" y="71351"/>
                    <a:pt x="38048" y="49729"/>
                  </a:cubicBezTo>
                  <a:cubicBezTo>
                    <a:pt x="32195" y="36756"/>
                    <a:pt x="26341" y="24324"/>
                    <a:pt x="23414" y="11891"/>
                  </a:cubicBezTo>
                  <a:cubicBezTo>
                    <a:pt x="23414" y="11351"/>
                    <a:pt x="20487" y="10810"/>
                    <a:pt x="20487" y="9729"/>
                  </a:cubicBezTo>
                  <a:cubicBezTo>
                    <a:pt x="14634" y="6486"/>
                    <a:pt x="5853" y="3243"/>
                    <a:pt x="0" y="0"/>
                  </a:cubicBezTo>
                  <a:close/>
                </a:path>
              </a:pathLst>
            </a:custGeom>
            <a:solidFill>
              <a:schemeClr val="dk2">
                <a:alpha val="20000"/>
              </a:schemeClr>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500" b="0" i="0" u="none" strike="noStrike" cap="none">
                <a:solidFill>
                  <a:srgbClr val="000000"/>
                </a:solidFill>
                <a:latin typeface="Arial"/>
                <a:ea typeface="Arial"/>
                <a:cs typeface="Arial"/>
                <a:sym typeface="Arial"/>
              </a:endParaRPr>
            </a:p>
          </p:txBody>
        </p:sp>
        <p:sp>
          <p:nvSpPr>
            <p:cNvPr id="174" name="Shape 174"/>
            <p:cNvSpPr/>
            <p:nvPr/>
          </p:nvSpPr>
          <p:spPr>
            <a:xfrm>
              <a:off x="3148013" y="1282700"/>
              <a:ext cx="1768500" cy="3448200"/>
            </a:xfrm>
            <a:custGeom>
              <a:avLst/>
              <a:gdLst/>
              <a:ahLst/>
              <a:cxnLst/>
              <a:rect l="0" t="0" r="0" b="0"/>
              <a:pathLst>
                <a:path w="120000" h="120000" extrusionOk="0">
                  <a:moveTo>
                    <a:pt x="1866" y="116719"/>
                  </a:moveTo>
                  <a:cubicBezTo>
                    <a:pt x="2666" y="105512"/>
                    <a:pt x="6933" y="94441"/>
                    <a:pt x="13333" y="83781"/>
                  </a:cubicBezTo>
                  <a:cubicBezTo>
                    <a:pt x="20000" y="73120"/>
                    <a:pt x="29066" y="62870"/>
                    <a:pt x="39733" y="53029"/>
                  </a:cubicBezTo>
                  <a:cubicBezTo>
                    <a:pt x="50400" y="43189"/>
                    <a:pt x="62666" y="33895"/>
                    <a:pt x="76000" y="25011"/>
                  </a:cubicBezTo>
                  <a:cubicBezTo>
                    <a:pt x="82666" y="20637"/>
                    <a:pt x="89866" y="16264"/>
                    <a:pt x="97066" y="12164"/>
                  </a:cubicBezTo>
                  <a:cubicBezTo>
                    <a:pt x="100800" y="10113"/>
                    <a:pt x="104533" y="7927"/>
                    <a:pt x="108266" y="6013"/>
                  </a:cubicBezTo>
                  <a:cubicBezTo>
                    <a:pt x="112266" y="3963"/>
                    <a:pt x="116000" y="2050"/>
                    <a:pt x="120000" y="136"/>
                  </a:cubicBezTo>
                  <a:cubicBezTo>
                    <a:pt x="120000" y="0"/>
                    <a:pt x="120000" y="0"/>
                    <a:pt x="120000" y="0"/>
                  </a:cubicBezTo>
                  <a:cubicBezTo>
                    <a:pt x="115733" y="1913"/>
                    <a:pt x="112000" y="3826"/>
                    <a:pt x="108000" y="5876"/>
                  </a:cubicBezTo>
                  <a:cubicBezTo>
                    <a:pt x="104266" y="7790"/>
                    <a:pt x="100533" y="9840"/>
                    <a:pt x="96800" y="12027"/>
                  </a:cubicBezTo>
                  <a:cubicBezTo>
                    <a:pt x="89333" y="16127"/>
                    <a:pt x="82133" y="20364"/>
                    <a:pt x="75466" y="24738"/>
                  </a:cubicBezTo>
                  <a:cubicBezTo>
                    <a:pt x="61866" y="33621"/>
                    <a:pt x="49333" y="42915"/>
                    <a:pt x="38666" y="52756"/>
                  </a:cubicBezTo>
                  <a:cubicBezTo>
                    <a:pt x="27733" y="62460"/>
                    <a:pt x="18666" y="72847"/>
                    <a:pt x="12000" y="83507"/>
                  </a:cubicBezTo>
                  <a:cubicBezTo>
                    <a:pt x="5066" y="94305"/>
                    <a:pt x="800" y="105375"/>
                    <a:pt x="0" y="116719"/>
                  </a:cubicBezTo>
                  <a:cubicBezTo>
                    <a:pt x="0" y="116993"/>
                    <a:pt x="0" y="117129"/>
                    <a:pt x="0" y="117403"/>
                  </a:cubicBezTo>
                  <a:cubicBezTo>
                    <a:pt x="533" y="118223"/>
                    <a:pt x="1066" y="119179"/>
                    <a:pt x="1866" y="120000"/>
                  </a:cubicBezTo>
                  <a:cubicBezTo>
                    <a:pt x="1866" y="118906"/>
                    <a:pt x="1866" y="117813"/>
                    <a:pt x="1866" y="116719"/>
                  </a:cubicBezTo>
                  <a:close/>
                </a:path>
              </a:pathLst>
            </a:custGeom>
            <a:solidFill>
              <a:schemeClr val="dk2">
                <a:alpha val="20000"/>
              </a:schemeClr>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500" b="0" i="0" u="none" strike="noStrike" cap="none">
                <a:solidFill>
                  <a:srgbClr val="000000"/>
                </a:solidFill>
                <a:latin typeface="Arial"/>
                <a:ea typeface="Arial"/>
                <a:cs typeface="Arial"/>
                <a:sym typeface="Arial"/>
              </a:endParaRPr>
            </a:p>
          </p:txBody>
        </p:sp>
        <p:sp>
          <p:nvSpPr>
            <p:cNvPr id="175" name="Shape 175"/>
            <p:cNvSpPr/>
            <p:nvPr/>
          </p:nvSpPr>
          <p:spPr>
            <a:xfrm>
              <a:off x="3273425" y="5653087"/>
              <a:ext cx="138000" cy="287400"/>
            </a:xfrm>
            <a:custGeom>
              <a:avLst/>
              <a:gdLst/>
              <a:ahLst/>
              <a:cxnLst/>
              <a:rect l="0" t="0" r="0" b="0"/>
              <a:pathLst>
                <a:path w="120000" h="120000" extrusionOk="0">
                  <a:moveTo>
                    <a:pt x="0" y="0"/>
                  </a:moveTo>
                  <a:cubicBezTo>
                    <a:pt x="24000" y="39452"/>
                    <a:pt x="54857" y="80547"/>
                    <a:pt x="89142" y="119999"/>
                  </a:cubicBezTo>
                  <a:cubicBezTo>
                    <a:pt x="120000" y="119999"/>
                    <a:pt x="120000" y="119999"/>
                    <a:pt x="120000" y="119999"/>
                  </a:cubicBezTo>
                  <a:cubicBezTo>
                    <a:pt x="78857" y="80547"/>
                    <a:pt x="37714" y="39452"/>
                    <a:pt x="0" y="0"/>
                  </a:cubicBezTo>
                  <a:close/>
                </a:path>
              </a:pathLst>
            </a:custGeom>
            <a:solidFill>
              <a:schemeClr val="dk2">
                <a:alpha val="20000"/>
              </a:schemeClr>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500" b="0" i="0" u="none" strike="noStrike" cap="none">
                <a:solidFill>
                  <a:srgbClr val="000000"/>
                </a:solidFill>
                <a:latin typeface="Arial"/>
                <a:ea typeface="Arial"/>
                <a:cs typeface="Arial"/>
                <a:sym typeface="Arial"/>
              </a:endParaRPr>
            </a:p>
          </p:txBody>
        </p:sp>
        <p:sp>
          <p:nvSpPr>
            <p:cNvPr id="176" name="Shape 176"/>
            <p:cNvSpPr/>
            <p:nvPr/>
          </p:nvSpPr>
          <p:spPr>
            <a:xfrm>
              <a:off x="3143250" y="4656137"/>
              <a:ext cx="31800" cy="189000"/>
            </a:xfrm>
            <a:custGeom>
              <a:avLst/>
              <a:gdLst/>
              <a:ahLst/>
              <a:cxnLst/>
              <a:rect l="0" t="0" r="0" b="0"/>
              <a:pathLst>
                <a:path w="120000" h="120000" extrusionOk="0">
                  <a:moveTo>
                    <a:pt x="105000" y="110000"/>
                  </a:moveTo>
                  <a:cubicBezTo>
                    <a:pt x="105000" y="115000"/>
                    <a:pt x="120000" y="117500"/>
                    <a:pt x="120000" y="120000"/>
                  </a:cubicBezTo>
                  <a:cubicBezTo>
                    <a:pt x="120000" y="95000"/>
                    <a:pt x="120000" y="72500"/>
                    <a:pt x="120000" y="47500"/>
                  </a:cubicBezTo>
                  <a:cubicBezTo>
                    <a:pt x="75000" y="32500"/>
                    <a:pt x="45000" y="15000"/>
                    <a:pt x="15000" y="0"/>
                  </a:cubicBezTo>
                  <a:cubicBezTo>
                    <a:pt x="0" y="22500"/>
                    <a:pt x="0" y="42500"/>
                    <a:pt x="0" y="65000"/>
                  </a:cubicBezTo>
                  <a:cubicBezTo>
                    <a:pt x="30000" y="80000"/>
                    <a:pt x="75000" y="95000"/>
                    <a:pt x="105000" y="110000"/>
                  </a:cubicBezTo>
                  <a:close/>
                </a:path>
              </a:pathLst>
            </a:custGeom>
            <a:solidFill>
              <a:schemeClr val="dk2">
                <a:alpha val="20000"/>
              </a:schemeClr>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500" b="0" i="0" u="none" strike="noStrike" cap="none">
                <a:solidFill>
                  <a:srgbClr val="000000"/>
                </a:solidFill>
                <a:latin typeface="Arial"/>
                <a:ea typeface="Arial"/>
                <a:cs typeface="Arial"/>
                <a:sym typeface="Arial"/>
              </a:endParaRPr>
            </a:p>
          </p:txBody>
        </p:sp>
        <p:sp>
          <p:nvSpPr>
            <p:cNvPr id="177" name="Shape 177"/>
            <p:cNvSpPr/>
            <p:nvPr/>
          </p:nvSpPr>
          <p:spPr>
            <a:xfrm>
              <a:off x="3211513" y="5410200"/>
              <a:ext cx="203100" cy="530100"/>
            </a:xfrm>
            <a:custGeom>
              <a:avLst/>
              <a:gdLst/>
              <a:ahLst/>
              <a:cxnLst/>
              <a:rect l="0" t="0" r="0" b="0"/>
              <a:pathLst>
                <a:path w="120000" h="120000" extrusionOk="0">
                  <a:moveTo>
                    <a:pt x="16153" y="16000"/>
                  </a:moveTo>
                  <a:cubicBezTo>
                    <a:pt x="11538" y="10666"/>
                    <a:pt x="4615" y="5333"/>
                    <a:pt x="0" y="0"/>
                  </a:cubicBezTo>
                  <a:cubicBezTo>
                    <a:pt x="6923" y="14222"/>
                    <a:pt x="16153" y="28444"/>
                    <a:pt x="27692" y="42666"/>
                  </a:cubicBezTo>
                  <a:cubicBezTo>
                    <a:pt x="30000" y="47111"/>
                    <a:pt x="32307" y="50666"/>
                    <a:pt x="36923" y="55111"/>
                  </a:cubicBezTo>
                  <a:cubicBezTo>
                    <a:pt x="62307" y="76444"/>
                    <a:pt x="90000" y="98666"/>
                    <a:pt x="117692" y="120000"/>
                  </a:cubicBezTo>
                  <a:cubicBezTo>
                    <a:pt x="120000" y="120000"/>
                    <a:pt x="120000" y="120000"/>
                    <a:pt x="120000" y="120000"/>
                  </a:cubicBezTo>
                  <a:cubicBezTo>
                    <a:pt x="94615" y="96888"/>
                    <a:pt x="73846" y="73777"/>
                    <a:pt x="55384" y="49777"/>
                  </a:cubicBezTo>
                  <a:cubicBezTo>
                    <a:pt x="41538" y="38222"/>
                    <a:pt x="30000" y="27555"/>
                    <a:pt x="16153" y="16000"/>
                  </a:cubicBezTo>
                  <a:close/>
                </a:path>
              </a:pathLst>
            </a:custGeom>
            <a:solidFill>
              <a:schemeClr val="dk2">
                <a:alpha val="20000"/>
              </a:schemeClr>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500" b="0" i="0" u="none" strike="noStrike" cap="none">
                <a:solidFill>
                  <a:srgbClr val="000000"/>
                </a:solidFill>
                <a:latin typeface="Arial"/>
                <a:ea typeface="Arial"/>
                <a:cs typeface="Arial"/>
                <a:sym typeface="Arial"/>
              </a:endParaRPr>
            </a:p>
          </p:txBody>
        </p:sp>
      </p:grpSp>
      <p:grpSp>
        <p:nvGrpSpPr>
          <p:cNvPr id="178" name="Shape 178"/>
          <p:cNvGrpSpPr/>
          <p:nvPr/>
        </p:nvGrpSpPr>
        <p:grpSpPr>
          <a:xfrm>
            <a:off x="27048" y="-790"/>
            <a:ext cx="2356743" cy="6853961"/>
            <a:chOff x="6627813" y="194831"/>
            <a:chExt cx="1952725" cy="5678980"/>
          </a:xfrm>
        </p:grpSpPr>
        <p:sp>
          <p:nvSpPr>
            <p:cNvPr id="179" name="Shape 179"/>
            <p:cNvSpPr/>
            <p:nvPr/>
          </p:nvSpPr>
          <p:spPr>
            <a:xfrm>
              <a:off x="6627813" y="194831"/>
              <a:ext cx="409500" cy="3646500"/>
            </a:xfrm>
            <a:custGeom>
              <a:avLst/>
              <a:gdLst/>
              <a:ahLst/>
              <a:cxnLst/>
              <a:rect l="0" t="0" r="0" b="0"/>
              <a:pathLst>
                <a:path w="120000" h="120000" extrusionOk="0">
                  <a:moveTo>
                    <a:pt x="8155" y="27391"/>
                  </a:moveTo>
                  <a:cubicBezTo>
                    <a:pt x="12815" y="37565"/>
                    <a:pt x="19805" y="47869"/>
                    <a:pt x="30291" y="58043"/>
                  </a:cubicBezTo>
                  <a:cubicBezTo>
                    <a:pt x="39611" y="68217"/>
                    <a:pt x="51262" y="78391"/>
                    <a:pt x="66407" y="88565"/>
                  </a:cubicBezTo>
                  <a:cubicBezTo>
                    <a:pt x="80388" y="98739"/>
                    <a:pt x="97864" y="108782"/>
                    <a:pt x="117669" y="118826"/>
                  </a:cubicBezTo>
                  <a:cubicBezTo>
                    <a:pt x="118834" y="119217"/>
                    <a:pt x="120000" y="119608"/>
                    <a:pt x="120000" y="120000"/>
                  </a:cubicBezTo>
                  <a:cubicBezTo>
                    <a:pt x="118834" y="118043"/>
                    <a:pt x="116504" y="115956"/>
                    <a:pt x="115339" y="114000"/>
                  </a:cubicBezTo>
                  <a:cubicBezTo>
                    <a:pt x="115339" y="113608"/>
                    <a:pt x="115339" y="113217"/>
                    <a:pt x="115339" y="112956"/>
                  </a:cubicBezTo>
                  <a:cubicBezTo>
                    <a:pt x="99029" y="104739"/>
                    <a:pt x="85048" y="96652"/>
                    <a:pt x="73398" y="88434"/>
                  </a:cubicBezTo>
                  <a:cubicBezTo>
                    <a:pt x="58252" y="78260"/>
                    <a:pt x="45436" y="68217"/>
                    <a:pt x="34951" y="57913"/>
                  </a:cubicBezTo>
                  <a:cubicBezTo>
                    <a:pt x="24466" y="47739"/>
                    <a:pt x="16310" y="37565"/>
                    <a:pt x="10485" y="27260"/>
                  </a:cubicBezTo>
                  <a:cubicBezTo>
                    <a:pt x="8155" y="22173"/>
                    <a:pt x="5825" y="17086"/>
                    <a:pt x="3495" y="12000"/>
                  </a:cubicBezTo>
                  <a:cubicBezTo>
                    <a:pt x="2330" y="7956"/>
                    <a:pt x="1165" y="4043"/>
                    <a:pt x="1165" y="0"/>
                  </a:cubicBezTo>
                  <a:cubicBezTo>
                    <a:pt x="0" y="0"/>
                    <a:pt x="0" y="0"/>
                    <a:pt x="0" y="0"/>
                  </a:cubicBezTo>
                  <a:cubicBezTo>
                    <a:pt x="0" y="4043"/>
                    <a:pt x="1165" y="7956"/>
                    <a:pt x="1165" y="12000"/>
                  </a:cubicBezTo>
                  <a:cubicBezTo>
                    <a:pt x="3495" y="17086"/>
                    <a:pt x="4660" y="22173"/>
                    <a:pt x="8155" y="27391"/>
                  </a:cubicBezTo>
                  <a:close/>
                </a:path>
              </a:pathLst>
            </a:custGeom>
            <a:solidFill>
              <a:schemeClr val="dk2"/>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500" b="0" i="0" u="none" strike="noStrike" cap="none">
                <a:solidFill>
                  <a:srgbClr val="000000"/>
                </a:solidFill>
                <a:latin typeface="Arial"/>
                <a:ea typeface="Arial"/>
                <a:cs typeface="Arial"/>
                <a:sym typeface="Arial"/>
              </a:endParaRPr>
            </a:p>
          </p:txBody>
        </p:sp>
        <p:sp>
          <p:nvSpPr>
            <p:cNvPr id="180" name="Shape 180"/>
            <p:cNvSpPr/>
            <p:nvPr/>
          </p:nvSpPr>
          <p:spPr>
            <a:xfrm>
              <a:off x="7061200" y="3771900"/>
              <a:ext cx="350700" cy="1309800"/>
            </a:xfrm>
            <a:custGeom>
              <a:avLst/>
              <a:gdLst/>
              <a:ahLst/>
              <a:cxnLst/>
              <a:rect l="0" t="0" r="0" b="0"/>
              <a:pathLst>
                <a:path w="120000" h="120000" extrusionOk="0">
                  <a:moveTo>
                    <a:pt x="72272" y="83272"/>
                  </a:moveTo>
                  <a:cubicBezTo>
                    <a:pt x="87272" y="95636"/>
                    <a:pt x="102272" y="108000"/>
                    <a:pt x="120000" y="120000"/>
                  </a:cubicBezTo>
                  <a:cubicBezTo>
                    <a:pt x="120000" y="117454"/>
                    <a:pt x="120000" y="114545"/>
                    <a:pt x="120000" y="112000"/>
                  </a:cubicBezTo>
                  <a:cubicBezTo>
                    <a:pt x="120000" y="111636"/>
                    <a:pt x="120000" y="110909"/>
                    <a:pt x="120000" y="110545"/>
                  </a:cubicBezTo>
                  <a:cubicBezTo>
                    <a:pt x="107727" y="101090"/>
                    <a:pt x="95454" y="91636"/>
                    <a:pt x="84545" y="82181"/>
                  </a:cubicBezTo>
                  <a:cubicBezTo>
                    <a:pt x="51818" y="55272"/>
                    <a:pt x="23181" y="27636"/>
                    <a:pt x="0" y="0"/>
                  </a:cubicBezTo>
                  <a:cubicBezTo>
                    <a:pt x="2727" y="7636"/>
                    <a:pt x="5454" y="15272"/>
                    <a:pt x="9545" y="22909"/>
                  </a:cubicBezTo>
                  <a:cubicBezTo>
                    <a:pt x="28636" y="43272"/>
                    <a:pt x="49090" y="63272"/>
                    <a:pt x="72272" y="83272"/>
                  </a:cubicBezTo>
                  <a:close/>
                </a:path>
              </a:pathLst>
            </a:custGeom>
            <a:solidFill>
              <a:schemeClr val="dk2"/>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500" b="0" i="0" u="none" strike="noStrike" cap="none">
                <a:solidFill>
                  <a:srgbClr val="000000"/>
                </a:solidFill>
                <a:latin typeface="Arial"/>
                <a:ea typeface="Arial"/>
                <a:cs typeface="Arial"/>
                <a:sym typeface="Arial"/>
              </a:endParaRPr>
            </a:p>
          </p:txBody>
        </p:sp>
        <p:sp>
          <p:nvSpPr>
            <p:cNvPr id="181" name="Shape 181"/>
            <p:cNvSpPr/>
            <p:nvPr/>
          </p:nvSpPr>
          <p:spPr>
            <a:xfrm>
              <a:off x="7439025" y="5053012"/>
              <a:ext cx="357300" cy="820800"/>
            </a:xfrm>
            <a:custGeom>
              <a:avLst/>
              <a:gdLst/>
              <a:ahLst/>
              <a:cxnLst/>
              <a:rect l="0" t="0" r="0" b="0"/>
              <a:pathLst>
                <a:path w="120000" h="120000" extrusionOk="0">
                  <a:moveTo>
                    <a:pt x="8000" y="8695"/>
                  </a:moveTo>
                  <a:cubicBezTo>
                    <a:pt x="5333" y="5797"/>
                    <a:pt x="2666" y="2898"/>
                    <a:pt x="0" y="0"/>
                  </a:cubicBezTo>
                  <a:cubicBezTo>
                    <a:pt x="0" y="5217"/>
                    <a:pt x="0" y="11014"/>
                    <a:pt x="1333" y="16811"/>
                  </a:cubicBezTo>
                  <a:cubicBezTo>
                    <a:pt x="18666" y="35942"/>
                    <a:pt x="36000" y="55072"/>
                    <a:pt x="56000" y="73623"/>
                  </a:cubicBezTo>
                  <a:cubicBezTo>
                    <a:pt x="72000" y="89275"/>
                    <a:pt x="89333" y="104927"/>
                    <a:pt x="106666" y="120000"/>
                  </a:cubicBezTo>
                  <a:cubicBezTo>
                    <a:pt x="120000" y="120000"/>
                    <a:pt x="120000" y="120000"/>
                    <a:pt x="120000" y="120000"/>
                  </a:cubicBezTo>
                  <a:cubicBezTo>
                    <a:pt x="101333" y="104347"/>
                    <a:pt x="84000" y="88115"/>
                    <a:pt x="66666" y="71304"/>
                  </a:cubicBezTo>
                  <a:cubicBezTo>
                    <a:pt x="45333" y="51014"/>
                    <a:pt x="26666" y="29565"/>
                    <a:pt x="8000" y="8695"/>
                  </a:cubicBezTo>
                  <a:close/>
                </a:path>
              </a:pathLst>
            </a:custGeom>
            <a:solidFill>
              <a:schemeClr val="dk2"/>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500" b="0" i="0" u="none" strike="noStrike" cap="none">
                <a:solidFill>
                  <a:srgbClr val="000000"/>
                </a:solidFill>
                <a:latin typeface="Arial"/>
                <a:ea typeface="Arial"/>
                <a:cs typeface="Arial"/>
                <a:sym typeface="Arial"/>
              </a:endParaRPr>
            </a:p>
          </p:txBody>
        </p:sp>
        <p:sp>
          <p:nvSpPr>
            <p:cNvPr id="182" name="Shape 182"/>
            <p:cNvSpPr/>
            <p:nvPr/>
          </p:nvSpPr>
          <p:spPr>
            <a:xfrm>
              <a:off x="7037388" y="3811587"/>
              <a:ext cx="457200" cy="1852500"/>
            </a:xfrm>
            <a:custGeom>
              <a:avLst/>
              <a:gdLst/>
              <a:ahLst/>
              <a:cxnLst/>
              <a:rect l="0" t="0" r="0" b="0"/>
              <a:pathLst>
                <a:path w="120000" h="120000" extrusionOk="0">
                  <a:moveTo>
                    <a:pt x="105391" y="105096"/>
                  </a:moveTo>
                  <a:cubicBezTo>
                    <a:pt x="97043" y="99700"/>
                    <a:pt x="88695" y="94047"/>
                    <a:pt x="81391" y="88394"/>
                  </a:cubicBezTo>
                  <a:cubicBezTo>
                    <a:pt x="59478" y="72205"/>
                    <a:pt x="42782" y="55503"/>
                    <a:pt x="30260" y="38800"/>
                  </a:cubicBezTo>
                  <a:cubicBezTo>
                    <a:pt x="22956" y="30578"/>
                    <a:pt x="17739" y="22098"/>
                    <a:pt x="13565" y="13618"/>
                  </a:cubicBezTo>
                  <a:cubicBezTo>
                    <a:pt x="9391" y="8993"/>
                    <a:pt x="4173" y="4625"/>
                    <a:pt x="0" y="0"/>
                  </a:cubicBezTo>
                  <a:cubicBezTo>
                    <a:pt x="5217" y="13104"/>
                    <a:pt x="12521" y="26209"/>
                    <a:pt x="21913" y="39057"/>
                  </a:cubicBezTo>
                  <a:cubicBezTo>
                    <a:pt x="34434" y="56017"/>
                    <a:pt x="51130" y="72719"/>
                    <a:pt x="72000" y="89164"/>
                  </a:cubicBezTo>
                  <a:cubicBezTo>
                    <a:pt x="82434" y="97130"/>
                    <a:pt x="93913" y="105353"/>
                    <a:pt x="107478" y="113319"/>
                  </a:cubicBezTo>
                  <a:cubicBezTo>
                    <a:pt x="111652" y="115374"/>
                    <a:pt x="115826" y="117687"/>
                    <a:pt x="120000" y="119999"/>
                  </a:cubicBezTo>
                  <a:cubicBezTo>
                    <a:pt x="118956" y="119229"/>
                    <a:pt x="117913" y="118458"/>
                    <a:pt x="116869" y="117687"/>
                  </a:cubicBezTo>
                  <a:cubicBezTo>
                    <a:pt x="112695" y="113576"/>
                    <a:pt x="108521" y="109207"/>
                    <a:pt x="105391" y="105096"/>
                  </a:cubicBezTo>
                  <a:close/>
                </a:path>
              </a:pathLst>
            </a:custGeom>
            <a:solidFill>
              <a:schemeClr val="dk2"/>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500" b="0" i="0" u="none" strike="noStrike" cap="none">
                <a:solidFill>
                  <a:srgbClr val="000000"/>
                </a:solidFill>
                <a:latin typeface="Arial"/>
                <a:ea typeface="Arial"/>
                <a:cs typeface="Arial"/>
                <a:sym typeface="Arial"/>
              </a:endParaRPr>
            </a:p>
          </p:txBody>
        </p:sp>
        <p:sp>
          <p:nvSpPr>
            <p:cNvPr id="183" name="Shape 183"/>
            <p:cNvSpPr/>
            <p:nvPr/>
          </p:nvSpPr>
          <p:spPr>
            <a:xfrm>
              <a:off x="6992938" y="1263650"/>
              <a:ext cx="144600" cy="2508300"/>
            </a:xfrm>
            <a:custGeom>
              <a:avLst/>
              <a:gdLst/>
              <a:ahLst/>
              <a:cxnLst/>
              <a:rect l="0" t="0" r="0" b="0"/>
              <a:pathLst>
                <a:path w="120000" h="120000" extrusionOk="0">
                  <a:moveTo>
                    <a:pt x="56666" y="120000"/>
                  </a:moveTo>
                  <a:cubicBezTo>
                    <a:pt x="50000" y="117725"/>
                    <a:pt x="46666" y="115450"/>
                    <a:pt x="43333" y="113175"/>
                  </a:cubicBezTo>
                  <a:cubicBezTo>
                    <a:pt x="26666" y="100473"/>
                    <a:pt x="16666" y="87962"/>
                    <a:pt x="16666" y="75450"/>
                  </a:cubicBezTo>
                  <a:cubicBezTo>
                    <a:pt x="16666" y="62748"/>
                    <a:pt x="26666" y="50236"/>
                    <a:pt x="43333" y="37535"/>
                  </a:cubicBezTo>
                  <a:cubicBezTo>
                    <a:pt x="50000" y="31279"/>
                    <a:pt x="60000" y="25023"/>
                    <a:pt x="73333" y="18767"/>
                  </a:cubicBezTo>
                  <a:cubicBezTo>
                    <a:pt x="86666" y="12511"/>
                    <a:pt x="100000" y="6255"/>
                    <a:pt x="120000" y="0"/>
                  </a:cubicBezTo>
                  <a:cubicBezTo>
                    <a:pt x="116666" y="0"/>
                    <a:pt x="116666" y="0"/>
                    <a:pt x="116666" y="0"/>
                  </a:cubicBezTo>
                  <a:cubicBezTo>
                    <a:pt x="96666" y="6255"/>
                    <a:pt x="80000" y="12511"/>
                    <a:pt x="66666" y="18767"/>
                  </a:cubicBezTo>
                  <a:cubicBezTo>
                    <a:pt x="53333" y="25023"/>
                    <a:pt x="43333" y="31279"/>
                    <a:pt x="33333" y="37535"/>
                  </a:cubicBezTo>
                  <a:cubicBezTo>
                    <a:pt x="13333" y="50047"/>
                    <a:pt x="3333" y="62748"/>
                    <a:pt x="3333" y="75450"/>
                  </a:cubicBezTo>
                  <a:cubicBezTo>
                    <a:pt x="0" y="87393"/>
                    <a:pt x="6666" y="99526"/>
                    <a:pt x="23333" y="111658"/>
                  </a:cubicBezTo>
                  <a:cubicBezTo>
                    <a:pt x="33333" y="114312"/>
                    <a:pt x="43333" y="117156"/>
                    <a:pt x="53333" y="119810"/>
                  </a:cubicBezTo>
                  <a:cubicBezTo>
                    <a:pt x="53333" y="119810"/>
                    <a:pt x="56666" y="120000"/>
                    <a:pt x="56666" y="120000"/>
                  </a:cubicBezTo>
                  <a:close/>
                </a:path>
              </a:pathLst>
            </a:custGeom>
            <a:solidFill>
              <a:schemeClr val="dk2"/>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500" b="0" i="0" u="none" strike="noStrike" cap="none">
                <a:solidFill>
                  <a:srgbClr val="000000"/>
                </a:solidFill>
                <a:latin typeface="Arial"/>
                <a:ea typeface="Arial"/>
                <a:cs typeface="Arial"/>
                <a:sym typeface="Arial"/>
              </a:endParaRPr>
            </a:p>
          </p:txBody>
        </p:sp>
        <p:sp>
          <p:nvSpPr>
            <p:cNvPr id="184" name="Shape 184"/>
            <p:cNvSpPr/>
            <p:nvPr/>
          </p:nvSpPr>
          <p:spPr>
            <a:xfrm>
              <a:off x="7526338" y="5640387"/>
              <a:ext cx="111000" cy="233400"/>
            </a:xfrm>
            <a:custGeom>
              <a:avLst/>
              <a:gdLst/>
              <a:ahLst/>
              <a:cxnLst/>
              <a:rect l="0" t="0" r="0" b="0"/>
              <a:pathLst>
                <a:path w="120000" h="120000" extrusionOk="0">
                  <a:moveTo>
                    <a:pt x="94285" y="120000"/>
                  </a:moveTo>
                  <a:cubicBezTo>
                    <a:pt x="119999" y="120000"/>
                    <a:pt x="119999" y="120000"/>
                    <a:pt x="119999" y="120000"/>
                  </a:cubicBezTo>
                  <a:cubicBezTo>
                    <a:pt x="77142" y="81355"/>
                    <a:pt x="38571" y="40677"/>
                    <a:pt x="0" y="0"/>
                  </a:cubicBezTo>
                  <a:cubicBezTo>
                    <a:pt x="25714" y="40677"/>
                    <a:pt x="55714" y="81355"/>
                    <a:pt x="94285" y="120000"/>
                  </a:cubicBezTo>
                  <a:close/>
                </a:path>
              </a:pathLst>
            </a:custGeom>
            <a:solidFill>
              <a:schemeClr val="dk2"/>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500" b="0" i="0" u="none" strike="noStrike" cap="none">
                <a:solidFill>
                  <a:srgbClr val="000000"/>
                </a:solidFill>
                <a:latin typeface="Arial"/>
                <a:ea typeface="Arial"/>
                <a:cs typeface="Arial"/>
                <a:sym typeface="Arial"/>
              </a:endParaRPr>
            </a:p>
          </p:txBody>
        </p:sp>
        <p:sp>
          <p:nvSpPr>
            <p:cNvPr id="185" name="Shape 185"/>
            <p:cNvSpPr/>
            <p:nvPr/>
          </p:nvSpPr>
          <p:spPr>
            <a:xfrm>
              <a:off x="7021513" y="3598862"/>
              <a:ext cx="68400" cy="423900"/>
            </a:xfrm>
            <a:custGeom>
              <a:avLst/>
              <a:gdLst/>
              <a:ahLst/>
              <a:cxnLst/>
              <a:rect l="0" t="0" r="0" b="0"/>
              <a:pathLst>
                <a:path w="120000" h="120000" extrusionOk="0">
                  <a:moveTo>
                    <a:pt x="28235" y="60560"/>
                  </a:moveTo>
                  <a:cubicBezTo>
                    <a:pt x="56470" y="80747"/>
                    <a:pt x="91764" y="99813"/>
                    <a:pt x="120000" y="120000"/>
                  </a:cubicBezTo>
                  <a:cubicBezTo>
                    <a:pt x="98823" y="96448"/>
                    <a:pt x="84705" y="72897"/>
                    <a:pt x="70588" y="49345"/>
                  </a:cubicBezTo>
                  <a:cubicBezTo>
                    <a:pt x="70588" y="49345"/>
                    <a:pt x="63529" y="48224"/>
                    <a:pt x="63529" y="48224"/>
                  </a:cubicBezTo>
                  <a:cubicBezTo>
                    <a:pt x="42352" y="32523"/>
                    <a:pt x="21176" y="15700"/>
                    <a:pt x="0" y="0"/>
                  </a:cubicBezTo>
                  <a:cubicBezTo>
                    <a:pt x="0" y="2242"/>
                    <a:pt x="0" y="5607"/>
                    <a:pt x="0" y="8971"/>
                  </a:cubicBezTo>
                  <a:cubicBezTo>
                    <a:pt x="7058" y="25794"/>
                    <a:pt x="21176" y="43738"/>
                    <a:pt x="28235" y="60560"/>
                  </a:cubicBezTo>
                  <a:close/>
                </a:path>
              </a:pathLst>
            </a:custGeom>
            <a:solidFill>
              <a:schemeClr val="dk2"/>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500" b="0" i="0" u="none" strike="noStrike" cap="none">
                <a:solidFill>
                  <a:srgbClr val="000000"/>
                </a:solidFill>
                <a:latin typeface="Arial"/>
                <a:ea typeface="Arial"/>
                <a:cs typeface="Arial"/>
                <a:sym typeface="Arial"/>
              </a:endParaRPr>
            </a:p>
          </p:txBody>
        </p:sp>
        <p:sp>
          <p:nvSpPr>
            <p:cNvPr id="186" name="Shape 186"/>
            <p:cNvSpPr/>
            <p:nvPr/>
          </p:nvSpPr>
          <p:spPr>
            <a:xfrm>
              <a:off x="7412038" y="2801938"/>
              <a:ext cx="1168500" cy="2251200"/>
            </a:xfrm>
            <a:custGeom>
              <a:avLst/>
              <a:gdLst/>
              <a:ahLst/>
              <a:cxnLst/>
              <a:rect l="0" t="0" r="0" b="0"/>
              <a:pathLst>
                <a:path w="120000" h="120000" extrusionOk="0">
                  <a:moveTo>
                    <a:pt x="3265" y="116830"/>
                  </a:moveTo>
                  <a:cubicBezTo>
                    <a:pt x="3673" y="105845"/>
                    <a:pt x="7755" y="94647"/>
                    <a:pt x="14285" y="83873"/>
                  </a:cubicBezTo>
                  <a:cubicBezTo>
                    <a:pt x="20816" y="73309"/>
                    <a:pt x="29795" y="62957"/>
                    <a:pt x="40408" y="53239"/>
                  </a:cubicBezTo>
                  <a:cubicBezTo>
                    <a:pt x="50612" y="43309"/>
                    <a:pt x="62857" y="34014"/>
                    <a:pt x="76326" y="25140"/>
                  </a:cubicBezTo>
                  <a:cubicBezTo>
                    <a:pt x="82857" y="20704"/>
                    <a:pt x="89795" y="16267"/>
                    <a:pt x="97142" y="12253"/>
                  </a:cubicBezTo>
                  <a:cubicBezTo>
                    <a:pt x="100816" y="10140"/>
                    <a:pt x="104489" y="8028"/>
                    <a:pt x="108163" y="5915"/>
                  </a:cubicBezTo>
                  <a:cubicBezTo>
                    <a:pt x="111836" y="4014"/>
                    <a:pt x="115918" y="1901"/>
                    <a:pt x="120000" y="0"/>
                  </a:cubicBezTo>
                  <a:cubicBezTo>
                    <a:pt x="119591" y="0"/>
                    <a:pt x="119591" y="0"/>
                    <a:pt x="119591" y="0"/>
                  </a:cubicBezTo>
                  <a:cubicBezTo>
                    <a:pt x="115510" y="1901"/>
                    <a:pt x="111428" y="3802"/>
                    <a:pt x="107755" y="5704"/>
                  </a:cubicBezTo>
                  <a:cubicBezTo>
                    <a:pt x="104081" y="7816"/>
                    <a:pt x="100408" y="9929"/>
                    <a:pt x="96734" y="11830"/>
                  </a:cubicBezTo>
                  <a:cubicBezTo>
                    <a:pt x="88979" y="16056"/>
                    <a:pt x="82040" y="20281"/>
                    <a:pt x="75510" y="24718"/>
                  </a:cubicBezTo>
                  <a:cubicBezTo>
                    <a:pt x="61632" y="33591"/>
                    <a:pt x="49387" y="42887"/>
                    <a:pt x="38775" y="52605"/>
                  </a:cubicBezTo>
                  <a:cubicBezTo>
                    <a:pt x="27755" y="62535"/>
                    <a:pt x="18775" y="72887"/>
                    <a:pt x="12244" y="83661"/>
                  </a:cubicBezTo>
                  <a:cubicBezTo>
                    <a:pt x="5306" y="94014"/>
                    <a:pt x="1224" y="105000"/>
                    <a:pt x="0" y="115985"/>
                  </a:cubicBezTo>
                  <a:cubicBezTo>
                    <a:pt x="1224" y="117253"/>
                    <a:pt x="2040" y="118521"/>
                    <a:pt x="2857" y="120000"/>
                  </a:cubicBezTo>
                  <a:cubicBezTo>
                    <a:pt x="2857" y="118943"/>
                    <a:pt x="2857" y="117887"/>
                    <a:pt x="3265" y="116830"/>
                  </a:cubicBezTo>
                  <a:close/>
                </a:path>
              </a:pathLst>
            </a:custGeom>
            <a:solidFill>
              <a:schemeClr val="dk2"/>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500" b="0" i="0" u="none" strike="noStrike" cap="none">
                <a:solidFill>
                  <a:srgbClr val="000000"/>
                </a:solidFill>
                <a:latin typeface="Arial"/>
                <a:ea typeface="Arial"/>
                <a:cs typeface="Arial"/>
                <a:sym typeface="Arial"/>
              </a:endParaRPr>
            </a:p>
          </p:txBody>
        </p:sp>
        <p:sp>
          <p:nvSpPr>
            <p:cNvPr id="187" name="Shape 187"/>
            <p:cNvSpPr/>
            <p:nvPr/>
          </p:nvSpPr>
          <p:spPr>
            <a:xfrm>
              <a:off x="7494588" y="5664200"/>
              <a:ext cx="99900" cy="209400"/>
            </a:xfrm>
            <a:custGeom>
              <a:avLst/>
              <a:gdLst/>
              <a:ahLst/>
              <a:cxnLst/>
              <a:rect l="0" t="0" r="0" b="0"/>
              <a:pathLst>
                <a:path w="120000" h="120000" extrusionOk="0">
                  <a:moveTo>
                    <a:pt x="0" y="0"/>
                  </a:moveTo>
                  <a:cubicBezTo>
                    <a:pt x="24000" y="40754"/>
                    <a:pt x="57600" y="81509"/>
                    <a:pt x="91200" y="120000"/>
                  </a:cubicBezTo>
                  <a:cubicBezTo>
                    <a:pt x="120000" y="120000"/>
                    <a:pt x="120000" y="120000"/>
                    <a:pt x="120000" y="120000"/>
                  </a:cubicBezTo>
                  <a:cubicBezTo>
                    <a:pt x="76800" y="81509"/>
                    <a:pt x="38400" y="40754"/>
                    <a:pt x="0" y="0"/>
                  </a:cubicBezTo>
                  <a:close/>
                </a:path>
              </a:pathLst>
            </a:custGeom>
            <a:solidFill>
              <a:schemeClr val="dk2"/>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500" b="0" i="0" u="none" strike="noStrike" cap="none">
                <a:solidFill>
                  <a:srgbClr val="000000"/>
                </a:solidFill>
                <a:latin typeface="Arial"/>
                <a:ea typeface="Arial"/>
                <a:cs typeface="Arial"/>
                <a:sym typeface="Arial"/>
              </a:endParaRPr>
            </a:p>
          </p:txBody>
        </p:sp>
        <p:sp>
          <p:nvSpPr>
            <p:cNvPr id="188" name="Shape 188"/>
            <p:cNvSpPr/>
            <p:nvPr/>
          </p:nvSpPr>
          <p:spPr>
            <a:xfrm>
              <a:off x="7412038" y="5081587"/>
              <a:ext cx="114300" cy="558900"/>
            </a:xfrm>
            <a:custGeom>
              <a:avLst/>
              <a:gdLst/>
              <a:ahLst/>
              <a:cxnLst/>
              <a:rect l="0" t="0" r="0" b="0"/>
              <a:pathLst>
                <a:path w="120000" h="120000" extrusionOk="0">
                  <a:moveTo>
                    <a:pt x="0" y="0"/>
                  </a:moveTo>
                  <a:cubicBezTo>
                    <a:pt x="0" y="25531"/>
                    <a:pt x="8275" y="51063"/>
                    <a:pt x="28965" y="75744"/>
                  </a:cubicBezTo>
                  <a:cubicBezTo>
                    <a:pt x="45517" y="83404"/>
                    <a:pt x="57931" y="91914"/>
                    <a:pt x="74482" y="99574"/>
                  </a:cubicBezTo>
                  <a:cubicBezTo>
                    <a:pt x="91034" y="106382"/>
                    <a:pt x="103448" y="113191"/>
                    <a:pt x="120000" y="120000"/>
                  </a:cubicBezTo>
                  <a:cubicBezTo>
                    <a:pt x="115862" y="118297"/>
                    <a:pt x="115862" y="116595"/>
                    <a:pt x="111724" y="114893"/>
                  </a:cubicBezTo>
                  <a:cubicBezTo>
                    <a:pt x="66206" y="83404"/>
                    <a:pt x="41379" y="51063"/>
                    <a:pt x="33103" y="18723"/>
                  </a:cubicBezTo>
                  <a:cubicBezTo>
                    <a:pt x="28965" y="15319"/>
                    <a:pt x="20689" y="12765"/>
                    <a:pt x="16551" y="9361"/>
                  </a:cubicBezTo>
                  <a:cubicBezTo>
                    <a:pt x="8275" y="5957"/>
                    <a:pt x="4137" y="2553"/>
                    <a:pt x="0" y="0"/>
                  </a:cubicBezTo>
                  <a:close/>
                </a:path>
              </a:pathLst>
            </a:custGeom>
            <a:solidFill>
              <a:schemeClr val="dk2"/>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500" b="0" i="0" u="none" strike="noStrike" cap="none">
                <a:solidFill>
                  <a:srgbClr val="000000"/>
                </a:solidFill>
                <a:latin typeface="Arial"/>
                <a:ea typeface="Arial"/>
                <a:cs typeface="Arial"/>
                <a:sym typeface="Arial"/>
              </a:endParaRPr>
            </a:p>
          </p:txBody>
        </p:sp>
        <p:sp>
          <p:nvSpPr>
            <p:cNvPr id="189" name="Shape 189"/>
            <p:cNvSpPr/>
            <p:nvPr/>
          </p:nvSpPr>
          <p:spPr>
            <a:xfrm>
              <a:off x="7412038" y="4978400"/>
              <a:ext cx="31800" cy="189000"/>
            </a:xfrm>
            <a:custGeom>
              <a:avLst/>
              <a:gdLst/>
              <a:ahLst/>
              <a:cxnLst/>
              <a:rect l="0" t="0" r="0" b="0"/>
              <a:pathLst>
                <a:path w="120000" h="120000" extrusionOk="0">
                  <a:moveTo>
                    <a:pt x="0" y="65000"/>
                  </a:moveTo>
                  <a:cubicBezTo>
                    <a:pt x="15000" y="72500"/>
                    <a:pt x="30000" y="82500"/>
                    <a:pt x="60000" y="92500"/>
                  </a:cubicBezTo>
                  <a:cubicBezTo>
                    <a:pt x="75000" y="102500"/>
                    <a:pt x="105000" y="110000"/>
                    <a:pt x="120000" y="120000"/>
                  </a:cubicBezTo>
                  <a:cubicBezTo>
                    <a:pt x="105000" y="95000"/>
                    <a:pt x="105000" y="70000"/>
                    <a:pt x="105000" y="47500"/>
                  </a:cubicBezTo>
                  <a:cubicBezTo>
                    <a:pt x="75000" y="30000"/>
                    <a:pt x="45000" y="15000"/>
                    <a:pt x="0" y="0"/>
                  </a:cubicBezTo>
                  <a:cubicBezTo>
                    <a:pt x="0" y="2500"/>
                    <a:pt x="0" y="7500"/>
                    <a:pt x="0" y="10000"/>
                  </a:cubicBezTo>
                  <a:cubicBezTo>
                    <a:pt x="0" y="27500"/>
                    <a:pt x="0" y="47500"/>
                    <a:pt x="0" y="65000"/>
                  </a:cubicBezTo>
                  <a:close/>
                </a:path>
              </a:pathLst>
            </a:custGeom>
            <a:solidFill>
              <a:schemeClr val="dk2"/>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500" b="0" i="0" u="none" strike="noStrike" cap="none">
                <a:solidFill>
                  <a:srgbClr val="000000"/>
                </a:solidFill>
                <a:latin typeface="Arial"/>
                <a:ea typeface="Arial"/>
                <a:cs typeface="Arial"/>
                <a:sym typeface="Arial"/>
              </a:endParaRPr>
            </a:p>
          </p:txBody>
        </p:sp>
        <p:sp>
          <p:nvSpPr>
            <p:cNvPr id="190" name="Shape 190"/>
            <p:cNvSpPr/>
            <p:nvPr/>
          </p:nvSpPr>
          <p:spPr>
            <a:xfrm>
              <a:off x="7439025" y="5434012"/>
              <a:ext cx="174600" cy="439800"/>
            </a:xfrm>
            <a:custGeom>
              <a:avLst/>
              <a:gdLst/>
              <a:ahLst/>
              <a:cxnLst/>
              <a:rect l="0" t="0" r="0" b="0"/>
              <a:pathLst>
                <a:path w="120000" h="120000" extrusionOk="0">
                  <a:moveTo>
                    <a:pt x="30000" y="30270"/>
                  </a:moveTo>
                  <a:cubicBezTo>
                    <a:pt x="19090" y="20540"/>
                    <a:pt x="10909" y="9729"/>
                    <a:pt x="0" y="0"/>
                  </a:cubicBezTo>
                  <a:cubicBezTo>
                    <a:pt x="8181" y="17297"/>
                    <a:pt x="19090" y="35675"/>
                    <a:pt x="30000" y="52972"/>
                  </a:cubicBezTo>
                  <a:cubicBezTo>
                    <a:pt x="32727" y="56216"/>
                    <a:pt x="35454" y="59459"/>
                    <a:pt x="38181" y="62702"/>
                  </a:cubicBezTo>
                  <a:cubicBezTo>
                    <a:pt x="60000" y="82162"/>
                    <a:pt x="81818" y="101621"/>
                    <a:pt x="106363" y="120000"/>
                  </a:cubicBezTo>
                  <a:cubicBezTo>
                    <a:pt x="120000" y="120000"/>
                    <a:pt x="120000" y="120000"/>
                    <a:pt x="120000" y="120000"/>
                  </a:cubicBezTo>
                  <a:cubicBezTo>
                    <a:pt x="95454" y="99459"/>
                    <a:pt x="76363" y="77837"/>
                    <a:pt x="60000" y="56216"/>
                  </a:cubicBezTo>
                  <a:cubicBezTo>
                    <a:pt x="49090" y="47567"/>
                    <a:pt x="40909" y="38918"/>
                    <a:pt x="30000" y="30270"/>
                  </a:cubicBezTo>
                  <a:close/>
                </a:path>
              </a:pathLst>
            </a:custGeom>
            <a:solidFill>
              <a:schemeClr val="dk2"/>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500" b="0" i="0" u="none" strike="noStrike" cap="none">
                <a:solidFill>
                  <a:srgbClr val="000000"/>
                </a:solidFill>
                <a:latin typeface="Arial"/>
                <a:ea typeface="Arial"/>
                <a:cs typeface="Arial"/>
                <a:sym typeface="Arial"/>
              </a:endParaRPr>
            </a:p>
          </p:txBody>
        </p:sp>
      </p:grpSp>
      <p:sp>
        <p:nvSpPr>
          <p:cNvPr id="191" name="Shape 191"/>
          <p:cNvSpPr/>
          <p:nvPr/>
        </p:nvSpPr>
        <p:spPr>
          <a:xfrm>
            <a:off x="0" y="0"/>
            <a:ext cx="182700" cy="6858000"/>
          </a:xfrm>
          <a:prstGeom prst="rect">
            <a:avLst/>
          </a:prstGeom>
          <a:solidFill>
            <a:schemeClr val="dk2"/>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500" b="0" i="0" u="none" strike="noStrike" cap="none">
              <a:solidFill>
                <a:srgbClr val="000000"/>
              </a:solidFill>
              <a:latin typeface="Arial"/>
              <a:ea typeface="Arial"/>
              <a:cs typeface="Arial"/>
              <a:sym typeface="Arial"/>
            </a:endParaRPr>
          </a:p>
        </p:txBody>
      </p:sp>
      <p:sp>
        <p:nvSpPr>
          <p:cNvPr id="192" name="Shape 192"/>
          <p:cNvSpPr txBox="1">
            <a:spLocks noGrp="1"/>
          </p:cNvSpPr>
          <p:nvPr>
            <p:ph type="title"/>
          </p:nvPr>
        </p:nvSpPr>
        <p:spPr>
          <a:xfrm>
            <a:off x="2592924" y="624110"/>
            <a:ext cx="8911500" cy="1280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262626"/>
              </a:buClr>
              <a:buSzPct val="41666"/>
              <a:buFont typeface="Questrial"/>
              <a:buNone/>
              <a:defRPr sz="3600" b="0" i="0" u="none" strike="noStrike" cap="none">
                <a:solidFill>
                  <a:srgbClr val="262626"/>
                </a:solidFill>
                <a:latin typeface="Questrial"/>
                <a:ea typeface="Questrial"/>
                <a:cs typeface="Questrial"/>
                <a:sym typeface="Questrial"/>
              </a:defRPr>
            </a:lvl1pPr>
            <a:lvl2pPr marL="0" marR="0" lvl="1" indent="0" algn="l" rtl="0">
              <a:spcBef>
                <a:spcPts val="0"/>
              </a:spcBef>
              <a:buClr>
                <a:schemeClr val="dk2"/>
              </a:buClr>
              <a:buSzPct val="78947"/>
              <a:buFont typeface="Arial"/>
              <a:buNone/>
              <a:defRPr sz="1900" b="0" i="0" u="none" strike="noStrike" cap="none">
                <a:solidFill>
                  <a:schemeClr val="dk2"/>
                </a:solidFill>
              </a:defRPr>
            </a:lvl2pPr>
            <a:lvl3pPr marL="0" marR="0" lvl="2" indent="0" algn="l" rtl="0">
              <a:spcBef>
                <a:spcPts val="0"/>
              </a:spcBef>
              <a:buClr>
                <a:schemeClr val="dk2"/>
              </a:buClr>
              <a:buSzPct val="78947"/>
              <a:buFont typeface="Arial"/>
              <a:buNone/>
              <a:defRPr sz="1900" b="0" i="0" u="none" strike="noStrike" cap="none">
                <a:solidFill>
                  <a:schemeClr val="dk2"/>
                </a:solidFill>
              </a:defRPr>
            </a:lvl3pPr>
            <a:lvl4pPr marL="0" marR="0" lvl="3" indent="0" algn="l" rtl="0">
              <a:spcBef>
                <a:spcPts val="0"/>
              </a:spcBef>
              <a:buClr>
                <a:schemeClr val="dk2"/>
              </a:buClr>
              <a:buSzPct val="78947"/>
              <a:buFont typeface="Arial"/>
              <a:buNone/>
              <a:defRPr sz="1900" b="0" i="0" u="none" strike="noStrike" cap="none">
                <a:solidFill>
                  <a:schemeClr val="dk2"/>
                </a:solidFill>
              </a:defRPr>
            </a:lvl4pPr>
            <a:lvl5pPr marL="0" marR="0" lvl="4" indent="0" algn="l" rtl="0">
              <a:spcBef>
                <a:spcPts val="0"/>
              </a:spcBef>
              <a:buClr>
                <a:schemeClr val="dk2"/>
              </a:buClr>
              <a:buSzPct val="78947"/>
              <a:buFont typeface="Arial"/>
              <a:buNone/>
              <a:defRPr sz="1900" b="0" i="0" u="none" strike="noStrike" cap="none">
                <a:solidFill>
                  <a:schemeClr val="dk2"/>
                </a:solidFill>
              </a:defRPr>
            </a:lvl5pPr>
            <a:lvl6pPr marL="0" marR="0" lvl="5" indent="0" algn="l" rtl="0">
              <a:spcBef>
                <a:spcPts val="0"/>
              </a:spcBef>
              <a:buClr>
                <a:schemeClr val="dk2"/>
              </a:buClr>
              <a:buSzPct val="78947"/>
              <a:buFont typeface="Arial"/>
              <a:buNone/>
              <a:defRPr sz="1900" b="0" i="0" u="none" strike="noStrike" cap="none">
                <a:solidFill>
                  <a:schemeClr val="dk2"/>
                </a:solidFill>
              </a:defRPr>
            </a:lvl6pPr>
            <a:lvl7pPr marL="0" marR="0" lvl="6" indent="0" algn="l" rtl="0">
              <a:spcBef>
                <a:spcPts val="0"/>
              </a:spcBef>
              <a:buClr>
                <a:schemeClr val="dk2"/>
              </a:buClr>
              <a:buSzPct val="78947"/>
              <a:buFont typeface="Arial"/>
              <a:buNone/>
              <a:defRPr sz="1900" b="0" i="0" u="none" strike="noStrike" cap="none">
                <a:solidFill>
                  <a:schemeClr val="dk2"/>
                </a:solidFill>
              </a:defRPr>
            </a:lvl7pPr>
            <a:lvl8pPr marL="0" marR="0" lvl="7" indent="0" algn="l" rtl="0">
              <a:spcBef>
                <a:spcPts val="0"/>
              </a:spcBef>
              <a:buClr>
                <a:schemeClr val="dk2"/>
              </a:buClr>
              <a:buSzPct val="78947"/>
              <a:buFont typeface="Arial"/>
              <a:buNone/>
              <a:defRPr sz="1900" b="0" i="0" u="none" strike="noStrike" cap="none">
                <a:solidFill>
                  <a:schemeClr val="dk2"/>
                </a:solidFill>
              </a:defRPr>
            </a:lvl8pPr>
            <a:lvl9pPr marL="0" marR="0" lvl="8" indent="0" algn="l" rtl="0">
              <a:spcBef>
                <a:spcPts val="0"/>
              </a:spcBef>
              <a:buClr>
                <a:schemeClr val="dk2"/>
              </a:buClr>
              <a:buSzPct val="78947"/>
              <a:buFont typeface="Arial"/>
              <a:buNone/>
              <a:defRPr sz="1900" b="0" i="0" u="none" strike="noStrike" cap="none">
                <a:solidFill>
                  <a:schemeClr val="dk2"/>
                </a:solidFill>
              </a:defRPr>
            </a:lvl9pPr>
          </a:lstStyle>
          <a:p>
            <a:endParaRPr/>
          </a:p>
        </p:txBody>
      </p:sp>
      <p:sp>
        <p:nvSpPr>
          <p:cNvPr id="193" name="Shape 193"/>
          <p:cNvSpPr txBox="1">
            <a:spLocks noGrp="1"/>
          </p:cNvSpPr>
          <p:nvPr>
            <p:ph type="body" idx="1"/>
          </p:nvPr>
        </p:nvSpPr>
        <p:spPr>
          <a:xfrm>
            <a:off x="2589210" y="2133600"/>
            <a:ext cx="8915700" cy="3886500"/>
          </a:xfrm>
          <a:prstGeom prst="rect">
            <a:avLst/>
          </a:prstGeom>
          <a:noFill/>
          <a:ln>
            <a:noFill/>
          </a:ln>
        </p:spPr>
        <p:txBody>
          <a:bodyPr lIns="91425" tIns="91425" rIns="91425" bIns="91425" anchor="t" anchorCtr="0"/>
          <a:lstStyle>
            <a:lvl1pPr marL="342900" marR="0" lvl="0" indent="-101600" algn="l" rtl="0">
              <a:lnSpc>
                <a:spcPct val="100000"/>
              </a:lnSpc>
              <a:spcBef>
                <a:spcPts val="1100"/>
              </a:spcBef>
              <a:spcAft>
                <a:spcPts val="0"/>
              </a:spcAft>
              <a:buClr>
                <a:schemeClr val="accent1"/>
              </a:buClr>
              <a:buSzPct val="100000"/>
              <a:buFont typeface="Noto Sans Symbols"/>
              <a:buChar char="•"/>
              <a:defRPr sz="1900" b="0" i="0" u="none" strike="noStrike" cap="none">
                <a:solidFill>
                  <a:srgbClr val="3F3F3F"/>
                </a:solidFill>
                <a:latin typeface="Questrial"/>
                <a:ea typeface="Questrial"/>
                <a:cs typeface="Questrial"/>
                <a:sym typeface="Questrial"/>
              </a:defRPr>
            </a:lvl1pPr>
            <a:lvl2pPr marL="749300" marR="0" lvl="1" indent="-88900" algn="l" rtl="0">
              <a:lnSpc>
                <a:spcPct val="100000"/>
              </a:lnSpc>
              <a:spcBef>
                <a:spcPts val="1100"/>
              </a:spcBef>
              <a:spcAft>
                <a:spcPts val="0"/>
              </a:spcAft>
              <a:buClr>
                <a:schemeClr val="accent1"/>
              </a:buClr>
              <a:buSzPct val="100000"/>
              <a:buFont typeface="Noto Sans Symbols"/>
              <a:buChar char="•"/>
              <a:defRPr sz="1600" b="0" i="0" u="none" strike="noStrike" cap="none">
                <a:solidFill>
                  <a:srgbClr val="3F3F3F"/>
                </a:solidFill>
                <a:latin typeface="Questrial"/>
                <a:ea typeface="Questrial"/>
                <a:cs typeface="Questrial"/>
                <a:sym typeface="Questrial"/>
              </a:defRPr>
            </a:lvl2pPr>
            <a:lvl3pPr marL="1155700" marR="0" lvl="2" indent="-50800" algn="l" rtl="0">
              <a:lnSpc>
                <a:spcPct val="100000"/>
              </a:lnSpc>
              <a:spcBef>
                <a:spcPts val="1100"/>
              </a:spcBef>
              <a:spcAft>
                <a:spcPts val="0"/>
              </a:spcAft>
              <a:buClr>
                <a:schemeClr val="accent1"/>
              </a:buClr>
              <a:buSzPct val="100000"/>
              <a:buFont typeface="Noto Sans Symbols"/>
              <a:buChar char="•"/>
              <a:defRPr sz="1500" b="0" i="0" u="none" strike="noStrike" cap="none">
                <a:solidFill>
                  <a:srgbClr val="3F3F3F"/>
                </a:solidFill>
                <a:latin typeface="Questrial"/>
                <a:ea typeface="Questrial"/>
                <a:cs typeface="Questrial"/>
                <a:sym typeface="Questrial"/>
              </a:defRPr>
            </a:lvl3pPr>
            <a:lvl4pPr marL="1612900" marR="0" lvl="3" indent="-88900" algn="l" rtl="0">
              <a:lnSpc>
                <a:spcPct val="100000"/>
              </a:lnSpc>
              <a:spcBef>
                <a:spcPts val="1100"/>
              </a:spcBef>
              <a:spcAft>
                <a:spcPts val="0"/>
              </a:spcAft>
              <a:buClr>
                <a:schemeClr val="accent1"/>
              </a:buClr>
              <a:buSzPct val="100000"/>
              <a:buFont typeface="Noto Sans Symbols"/>
              <a:buChar char="•"/>
              <a:defRPr sz="1200" b="0" i="0" u="none" strike="noStrike" cap="none">
                <a:solidFill>
                  <a:srgbClr val="3F3F3F"/>
                </a:solidFill>
                <a:latin typeface="Questrial"/>
                <a:ea typeface="Questrial"/>
                <a:cs typeface="Questrial"/>
                <a:sym typeface="Questrial"/>
              </a:defRPr>
            </a:lvl4pPr>
            <a:lvl5pPr marL="2070100" marR="0" lvl="4" indent="-88900" algn="l" rtl="0">
              <a:lnSpc>
                <a:spcPct val="100000"/>
              </a:lnSpc>
              <a:spcBef>
                <a:spcPts val="1100"/>
              </a:spcBef>
              <a:spcAft>
                <a:spcPts val="0"/>
              </a:spcAft>
              <a:buClr>
                <a:schemeClr val="accent1"/>
              </a:buClr>
              <a:buSzPct val="100000"/>
              <a:buFont typeface="Noto Sans Symbols"/>
              <a:buChar char="•"/>
              <a:defRPr sz="1200" b="0" i="0" u="none" strike="noStrike" cap="none">
                <a:solidFill>
                  <a:srgbClr val="3F3F3F"/>
                </a:solidFill>
                <a:latin typeface="Questrial"/>
                <a:ea typeface="Questrial"/>
                <a:cs typeface="Questrial"/>
                <a:sym typeface="Questrial"/>
              </a:defRPr>
            </a:lvl5pPr>
            <a:lvl6pPr marL="2527300" marR="0" lvl="5" indent="-88900" algn="l" rtl="0">
              <a:lnSpc>
                <a:spcPct val="100000"/>
              </a:lnSpc>
              <a:spcBef>
                <a:spcPts val="1100"/>
              </a:spcBef>
              <a:spcAft>
                <a:spcPts val="0"/>
              </a:spcAft>
              <a:buClr>
                <a:schemeClr val="accent1"/>
              </a:buClr>
              <a:buSzPct val="100000"/>
              <a:buFont typeface="Noto Sans Symbols"/>
              <a:buChar char="•"/>
              <a:defRPr sz="1200" b="0" i="0" u="none" strike="noStrike" cap="none">
                <a:solidFill>
                  <a:srgbClr val="3F3F3F"/>
                </a:solidFill>
                <a:latin typeface="Questrial"/>
                <a:ea typeface="Questrial"/>
                <a:cs typeface="Questrial"/>
                <a:sym typeface="Questrial"/>
              </a:defRPr>
            </a:lvl6pPr>
            <a:lvl7pPr marL="2984500" marR="0" lvl="6" indent="-88900" algn="l" rtl="0">
              <a:lnSpc>
                <a:spcPct val="100000"/>
              </a:lnSpc>
              <a:spcBef>
                <a:spcPts val="1100"/>
              </a:spcBef>
              <a:spcAft>
                <a:spcPts val="0"/>
              </a:spcAft>
              <a:buClr>
                <a:schemeClr val="accent1"/>
              </a:buClr>
              <a:buSzPct val="100000"/>
              <a:buFont typeface="Noto Sans Symbols"/>
              <a:buChar char="•"/>
              <a:defRPr sz="1200" b="0" i="0" u="none" strike="noStrike" cap="none">
                <a:solidFill>
                  <a:srgbClr val="3F3F3F"/>
                </a:solidFill>
                <a:latin typeface="Questrial"/>
                <a:ea typeface="Questrial"/>
                <a:cs typeface="Questrial"/>
                <a:sym typeface="Questrial"/>
              </a:defRPr>
            </a:lvl7pPr>
            <a:lvl8pPr marL="3441700" marR="0" lvl="7" indent="-88900" algn="l" rtl="0">
              <a:lnSpc>
                <a:spcPct val="100000"/>
              </a:lnSpc>
              <a:spcBef>
                <a:spcPts val="1100"/>
              </a:spcBef>
              <a:spcAft>
                <a:spcPts val="0"/>
              </a:spcAft>
              <a:buClr>
                <a:schemeClr val="accent1"/>
              </a:buClr>
              <a:buSzPct val="100000"/>
              <a:buFont typeface="Noto Sans Symbols"/>
              <a:buChar char="•"/>
              <a:defRPr sz="1200" b="0" i="0" u="none" strike="noStrike" cap="none">
                <a:solidFill>
                  <a:srgbClr val="3F3F3F"/>
                </a:solidFill>
                <a:latin typeface="Questrial"/>
                <a:ea typeface="Questrial"/>
                <a:cs typeface="Questrial"/>
                <a:sym typeface="Questrial"/>
              </a:defRPr>
            </a:lvl8pPr>
            <a:lvl9pPr marL="3898900" marR="0" lvl="8" indent="-88900" algn="l" rtl="0">
              <a:lnSpc>
                <a:spcPct val="100000"/>
              </a:lnSpc>
              <a:spcBef>
                <a:spcPts val="1100"/>
              </a:spcBef>
              <a:spcAft>
                <a:spcPts val="0"/>
              </a:spcAft>
              <a:buClr>
                <a:schemeClr val="accent1"/>
              </a:buClr>
              <a:buSzPct val="100000"/>
              <a:buFont typeface="Noto Sans Symbols"/>
              <a:buChar char="•"/>
              <a:defRPr sz="1200" b="0" i="0" u="none" strike="noStrike" cap="none">
                <a:solidFill>
                  <a:srgbClr val="3F3F3F"/>
                </a:solidFill>
                <a:latin typeface="Questrial"/>
                <a:ea typeface="Questrial"/>
                <a:cs typeface="Questrial"/>
                <a:sym typeface="Questrial"/>
              </a:defRPr>
            </a:lvl9pPr>
          </a:lstStyle>
          <a:p>
            <a:endParaRPr/>
          </a:p>
        </p:txBody>
      </p:sp>
      <p:sp>
        <p:nvSpPr>
          <p:cNvPr id="194" name="Shape 194"/>
          <p:cNvSpPr txBox="1">
            <a:spLocks noGrp="1"/>
          </p:cNvSpPr>
          <p:nvPr>
            <p:ph type="dt" idx="10"/>
          </p:nvPr>
        </p:nvSpPr>
        <p:spPr>
          <a:xfrm>
            <a:off x="10361610" y="6130437"/>
            <a:ext cx="1146300" cy="370500"/>
          </a:xfrm>
          <a:prstGeom prst="rect">
            <a:avLst/>
          </a:prstGeom>
          <a:noFill/>
          <a:ln>
            <a:noFill/>
          </a:ln>
        </p:spPr>
        <p:txBody>
          <a:bodyPr lIns="91425" tIns="91425" rIns="91425" bIns="91425" anchor="ctr" anchorCtr="0"/>
          <a:lstStyle>
            <a:lvl1pPr marL="0" marR="0" lvl="0" indent="0" algn="r" rtl="0">
              <a:lnSpc>
                <a:spcPct val="100000"/>
              </a:lnSpc>
              <a:spcBef>
                <a:spcPts val="0"/>
              </a:spcBef>
              <a:spcAft>
                <a:spcPts val="0"/>
              </a:spcAft>
              <a:buClr>
                <a:srgbClr val="888888"/>
              </a:buClr>
              <a:buSzPct val="166666"/>
              <a:buFont typeface="Questrial"/>
              <a:buNone/>
              <a:defRPr sz="900" b="0" i="0" u="none" strike="noStrike" cap="none">
                <a:solidFill>
                  <a:srgbClr val="888888"/>
                </a:solidFill>
                <a:latin typeface="Questrial"/>
                <a:ea typeface="Questrial"/>
                <a:cs typeface="Questrial"/>
                <a:sym typeface="Questrial"/>
              </a:defRPr>
            </a:lvl1pPr>
            <a:lvl2pPr marL="457200" marR="0" lvl="1" indent="0" algn="l" rtl="0">
              <a:lnSpc>
                <a:spcPct val="100000"/>
              </a:lnSpc>
              <a:spcBef>
                <a:spcPts val="0"/>
              </a:spcBef>
              <a:spcAft>
                <a:spcPts val="0"/>
              </a:spcAft>
              <a:buClr>
                <a:schemeClr val="dk1"/>
              </a:buClr>
              <a:buSzPct val="78947"/>
              <a:buFont typeface="Questrial"/>
              <a:buNone/>
              <a:defRPr sz="1900" b="0" i="0" u="none" strike="noStrike" cap="none">
                <a:solidFill>
                  <a:schemeClr val="dk1"/>
                </a:solidFill>
                <a:latin typeface="Questrial"/>
                <a:ea typeface="Questrial"/>
                <a:cs typeface="Questrial"/>
                <a:sym typeface="Questrial"/>
              </a:defRPr>
            </a:lvl2pPr>
            <a:lvl3pPr marL="914400" marR="0" lvl="2" indent="0" algn="l" rtl="0">
              <a:lnSpc>
                <a:spcPct val="100000"/>
              </a:lnSpc>
              <a:spcBef>
                <a:spcPts val="0"/>
              </a:spcBef>
              <a:spcAft>
                <a:spcPts val="0"/>
              </a:spcAft>
              <a:buClr>
                <a:schemeClr val="dk1"/>
              </a:buClr>
              <a:buSzPct val="78947"/>
              <a:buFont typeface="Questrial"/>
              <a:buNone/>
              <a:defRPr sz="1900" b="0" i="0" u="none" strike="noStrike" cap="none">
                <a:solidFill>
                  <a:schemeClr val="dk1"/>
                </a:solidFill>
                <a:latin typeface="Questrial"/>
                <a:ea typeface="Questrial"/>
                <a:cs typeface="Questrial"/>
                <a:sym typeface="Questrial"/>
              </a:defRPr>
            </a:lvl3pPr>
            <a:lvl4pPr marL="1371600" marR="0" lvl="3" indent="0" algn="l" rtl="0">
              <a:lnSpc>
                <a:spcPct val="100000"/>
              </a:lnSpc>
              <a:spcBef>
                <a:spcPts val="0"/>
              </a:spcBef>
              <a:spcAft>
                <a:spcPts val="0"/>
              </a:spcAft>
              <a:buClr>
                <a:schemeClr val="dk1"/>
              </a:buClr>
              <a:buSzPct val="78947"/>
              <a:buFont typeface="Questrial"/>
              <a:buNone/>
              <a:defRPr sz="1900" b="0" i="0" u="none" strike="noStrike" cap="none">
                <a:solidFill>
                  <a:schemeClr val="dk1"/>
                </a:solidFill>
                <a:latin typeface="Questrial"/>
                <a:ea typeface="Questrial"/>
                <a:cs typeface="Questrial"/>
                <a:sym typeface="Questrial"/>
              </a:defRPr>
            </a:lvl4pPr>
            <a:lvl5pPr marL="1828800" marR="0" lvl="4" indent="0" algn="l" rtl="0">
              <a:lnSpc>
                <a:spcPct val="100000"/>
              </a:lnSpc>
              <a:spcBef>
                <a:spcPts val="0"/>
              </a:spcBef>
              <a:spcAft>
                <a:spcPts val="0"/>
              </a:spcAft>
              <a:buClr>
                <a:schemeClr val="dk1"/>
              </a:buClr>
              <a:buSzPct val="78947"/>
              <a:buFont typeface="Questrial"/>
              <a:buNone/>
              <a:defRPr sz="1900" b="0" i="0" u="none" strike="noStrike" cap="none">
                <a:solidFill>
                  <a:schemeClr val="dk1"/>
                </a:solidFill>
                <a:latin typeface="Questrial"/>
                <a:ea typeface="Questrial"/>
                <a:cs typeface="Questrial"/>
                <a:sym typeface="Questrial"/>
              </a:defRPr>
            </a:lvl5pPr>
            <a:lvl6pPr marL="2286000" marR="0" lvl="5" indent="0" algn="l" rtl="0">
              <a:lnSpc>
                <a:spcPct val="100000"/>
              </a:lnSpc>
              <a:spcBef>
                <a:spcPts val="0"/>
              </a:spcBef>
              <a:spcAft>
                <a:spcPts val="0"/>
              </a:spcAft>
              <a:buClr>
                <a:schemeClr val="dk1"/>
              </a:buClr>
              <a:buSzPct val="78947"/>
              <a:buFont typeface="Questrial"/>
              <a:buNone/>
              <a:defRPr sz="1900" b="0" i="0" u="none" strike="noStrike" cap="none">
                <a:solidFill>
                  <a:schemeClr val="dk1"/>
                </a:solidFill>
                <a:latin typeface="Questrial"/>
                <a:ea typeface="Questrial"/>
                <a:cs typeface="Questrial"/>
                <a:sym typeface="Questrial"/>
              </a:defRPr>
            </a:lvl6pPr>
            <a:lvl7pPr marL="2743200" marR="0" lvl="6" indent="0" algn="l" rtl="0">
              <a:lnSpc>
                <a:spcPct val="100000"/>
              </a:lnSpc>
              <a:spcBef>
                <a:spcPts val="0"/>
              </a:spcBef>
              <a:spcAft>
                <a:spcPts val="0"/>
              </a:spcAft>
              <a:buClr>
                <a:schemeClr val="dk1"/>
              </a:buClr>
              <a:buSzPct val="78947"/>
              <a:buFont typeface="Questrial"/>
              <a:buNone/>
              <a:defRPr sz="1900" b="0" i="0" u="none" strike="noStrike" cap="none">
                <a:solidFill>
                  <a:schemeClr val="dk1"/>
                </a:solidFill>
                <a:latin typeface="Questrial"/>
                <a:ea typeface="Questrial"/>
                <a:cs typeface="Questrial"/>
                <a:sym typeface="Questrial"/>
              </a:defRPr>
            </a:lvl7pPr>
            <a:lvl8pPr marL="3200400" marR="0" lvl="7" indent="0" algn="l" rtl="0">
              <a:lnSpc>
                <a:spcPct val="100000"/>
              </a:lnSpc>
              <a:spcBef>
                <a:spcPts val="0"/>
              </a:spcBef>
              <a:spcAft>
                <a:spcPts val="0"/>
              </a:spcAft>
              <a:buClr>
                <a:schemeClr val="dk1"/>
              </a:buClr>
              <a:buSzPct val="78947"/>
              <a:buFont typeface="Questrial"/>
              <a:buNone/>
              <a:defRPr sz="1900" b="0" i="0" u="none" strike="noStrike" cap="none">
                <a:solidFill>
                  <a:schemeClr val="dk1"/>
                </a:solidFill>
                <a:latin typeface="Questrial"/>
                <a:ea typeface="Questrial"/>
                <a:cs typeface="Questrial"/>
                <a:sym typeface="Questrial"/>
              </a:defRPr>
            </a:lvl8pPr>
            <a:lvl9pPr marL="3657600" marR="0" lvl="8" indent="0" algn="l" rtl="0">
              <a:lnSpc>
                <a:spcPct val="100000"/>
              </a:lnSpc>
              <a:spcBef>
                <a:spcPts val="0"/>
              </a:spcBef>
              <a:spcAft>
                <a:spcPts val="0"/>
              </a:spcAft>
              <a:buClr>
                <a:schemeClr val="dk1"/>
              </a:buClr>
              <a:buSzPct val="78947"/>
              <a:buFont typeface="Questrial"/>
              <a:buNone/>
              <a:defRPr sz="1900" b="0" i="0" u="none" strike="noStrike" cap="none">
                <a:solidFill>
                  <a:schemeClr val="dk1"/>
                </a:solidFill>
                <a:latin typeface="Questrial"/>
                <a:ea typeface="Questrial"/>
                <a:cs typeface="Questrial"/>
                <a:sym typeface="Questrial"/>
              </a:defRPr>
            </a:lvl9pPr>
          </a:lstStyle>
          <a:p>
            <a:endParaRPr/>
          </a:p>
        </p:txBody>
      </p:sp>
      <p:sp>
        <p:nvSpPr>
          <p:cNvPr id="195" name="Shape 195"/>
          <p:cNvSpPr txBox="1">
            <a:spLocks noGrp="1"/>
          </p:cNvSpPr>
          <p:nvPr>
            <p:ph type="ftr" idx="11"/>
          </p:nvPr>
        </p:nvSpPr>
        <p:spPr>
          <a:xfrm>
            <a:off x="2589210" y="6135807"/>
            <a:ext cx="7620000" cy="3651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888888"/>
              </a:buClr>
              <a:buSzPct val="166666"/>
              <a:buFont typeface="Questrial"/>
              <a:buNone/>
              <a:defRPr sz="900" b="0" i="0" u="none" strike="noStrike" cap="none">
                <a:solidFill>
                  <a:srgbClr val="888888"/>
                </a:solidFill>
                <a:latin typeface="Questrial"/>
                <a:ea typeface="Questrial"/>
                <a:cs typeface="Questrial"/>
                <a:sym typeface="Questrial"/>
              </a:defRPr>
            </a:lvl1pPr>
            <a:lvl2pPr marL="457200" marR="0" lvl="1" indent="0" algn="l" rtl="0">
              <a:lnSpc>
                <a:spcPct val="100000"/>
              </a:lnSpc>
              <a:spcBef>
                <a:spcPts val="0"/>
              </a:spcBef>
              <a:spcAft>
                <a:spcPts val="0"/>
              </a:spcAft>
              <a:buClr>
                <a:schemeClr val="dk1"/>
              </a:buClr>
              <a:buSzPct val="78947"/>
              <a:buFont typeface="Questrial"/>
              <a:buNone/>
              <a:defRPr sz="1900" b="0" i="0" u="none" strike="noStrike" cap="none">
                <a:solidFill>
                  <a:schemeClr val="dk1"/>
                </a:solidFill>
                <a:latin typeface="Questrial"/>
                <a:ea typeface="Questrial"/>
                <a:cs typeface="Questrial"/>
                <a:sym typeface="Questrial"/>
              </a:defRPr>
            </a:lvl2pPr>
            <a:lvl3pPr marL="914400" marR="0" lvl="2" indent="0" algn="l" rtl="0">
              <a:lnSpc>
                <a:spcPct val="100000"/>
              </a:lnSpc>
              <a:spcBef>
                <a:spcPts val="0"/>
              </a:spcBef>
              <a:spcAft>
                <a:spcPts val="0"/>
              </a:spcAft>
              <a:buClr>
                <a:schemeClr val="dk1"/>
              </a:buClr>
              <a:buSzPct val="78947"/>
              <a:buFont typeface="Questrial"/>
              <a:buNone/>
              <a:defRPr sz="1900" b="0" i="0" u="none" strike="noStrike" cap="none">
                <a:solidFill>
                  <a:schemeClr val="dk1"/>
                </a:solidFill>
                <a:latin typeface="Questrial"/>
                <a:ea typeface="Questrial"/>
                <a:cs typeface="Questrial"/>
                <a:sym typeface="Questrial"/>
              </a:defRPr>
            </a:lvl3pPr>
            <a:lvl4pPr marL="1371600" marR="0" lvl="3" indent="0" algn="l" rtl="0">
              <a:lnSpc>
                <a:spcPct val="100000"/>
              </a:lnSpc>
              <a:spcBef>
                <a:spcPts val="0"/>
              </a:spcBef>
              <a:spcAft>
                <a:spcPts val="0"/>
              </a:spcAft>
              <a:buClr>
                <a:schemeClr val="dk1"/>
              </a:buClr>
              <a:buSzPct val="78947"/>
              <a:buFont typeface="Questrial"/>
              <a:buNone/>
              <a:defRPr sz="1900" b="0" i="0" u="none" strike="noStrike" cap="none">
                <a:solidFill>
                  <a:schemeClr val="dk1"/>
                </a:solidFill>
                <a:latin typeface="Questrial"/>
                <a:ea typeface="Questrial"/>
                <a:cs typeface="Questrial"/>
                <a:sym typeface="Questrial"/>
              </a:defRPr>
            </a:lvl4pPr>
            <a:lvl5pPr marL="1828800" marR="0" lvl="4" indent="0" algn="l" rtl="0">
              <a:lnSpc>
                <a:spcPct val="100000"/>
              </a:lnSpc>
              <a:spcBef>
                <a:spcPts val="0"/>
              </a:spcBef>
              <a:spcAft>
                <a:spcPts val="0"/>
              </a:spcAft>
              <a:buClr>
                <a:schemeClr val="dk1"/>
              </a:buClr>
              <a:buSzPct val="78947"/>
              <a:buFont typeface="Questrial"/>
              <a:buNone/>
              <a:defRPr sz="1900" b="0" i="0" u="none" strike="noStrike" cap="none">
                <a:solidFill>
                  <a:schemeClr val="dk1"/>
                </a:solidFill>
                <a:latin typeface="Questrial"/>
                <a:ea typeface="Questrial"/>
                <a:cs typeface="Questrial"/>
                <a:sym typeface="Questrial"/>
              </a:defRPr>
            </a:lvl5pPr>
            <a:lvl6pPr marL="2286000" marR="0" lvl="5" indent="0" algn="l" rtl="0">
              <a:lnSpc>
                <a:spcPct val="100000"/>
              </a:lnSpc>
              <a:spcBef>
                <a:spcPts val="0"/>
              </a:spcBef>
              <a:spcAft>
                <a:spcPts val="0"/>
              </a:spcAft>
              <a:buClr>
                <a:schemeClr val="dk1"/>
              </a:buClr>
              <a:buSzPct val="78947"/>
              <a:buFont typeface="Questrial"/>
              <a:buNone/>
              <a:defRPr sz="1900" b="0" i="0" u="none" strike="noStrike" cap="none">
                <a:solidFill>
                  <a:schemeClr val="dk1"/>
                </a:solidFill>
                <a:latin typeface="Questrial"/>
                <a:ea typeface="Questrial"/>
                <a:cs typeface="Questrial"/>
                <a:sym typeface="Questrial"/>
              </a:defRPr>
            </a:lvl6pPr>
            <a:lvl7pPr marL="2743200" marR="0" lvl="6" indent="0" algn="l" rtl="0">
              <a:lnSpc>
                <a:spcPct val="100000"/>
              </a:lnSpc>
              <a:spcBef>
                <a:spcPts val="0"/>
              </a:spcBef>
              <a:spcAft>
                <a:spcPts val="0"/>
              </a:spcAft>
              <a:buClr>
                <a:schemeClr val="dk1"/>
              </a:buClr>
              <a:buSzPct val="78947"/>
              <a:buFont typeface="Questrial"/>
              <a:buNone/>
              <a:defRPr sz="1900" b="0" i="0" u="none" strike="noStrike" cap="none">
                <a:solidFill>
                  <a:schemeClr val="dk1"/>
                </a:solidFill>
                <a:latin typeface="Questrial"/>
                <a:ea typeface="Questrial"/>
                <a:cs typeface="Questrial"/>
                <a:sym typeface="Questrial"/>
              </a:defRPr>
            </a:lvl7pPr>
            <a:lvl8pPr marL="3200400" marR="0" lvl="7" indent="0" algn="l" rtl="0">
              <a:lnSpc>
                <a:spcPct val="100000"/>
              </a:lnSpc>
              <a:spcBef>
                <a:spcPts val="0"/>
              </a:spcBef>
              <a:spcAft>
                <a:spcPts val="0"/>
              </a:spcAft>
              <a:buClr>
                <a:schemeClr val="dk1"/>
              </a:buClr>
              <a:buSzPct val="78947"/>
              <a:buFont typeface="Questrial"/>
              <a:buNone/>
              <a:defRPr sz="1900" b="0" i="0" u="none" strike="noStrike" cap="none">
                <a:solidFill>
                  <a:schemeClr val="dk1"/>
                </a:solidFill>
                <a:latin typeface="Questrial"/>
                <a:ea typeface="Questrial"/>
                <a:cs typeface="Questrial"/>
                <a:sym typeface="Questrial"/>
              </a:defRPr>
            </a:lvl8pPr>
            <a:lvl9pPr marL="3657600" marR="0" lvl="8" indent="0" algn="l" rtl="0">
              <a:lnSpc>
                <a:spcPct val="100000"/>
              </a:lnSpc>
              <a:spcBef>
                <a:spcPts val="0"/>
              </a:spcBef>
              <a:spcAft>
                <a:spcPts val="0"/>
              </a:spcAft>
              <a:buClr>
                <a:schemeClr val="dk1"/>
              </a:buClr>
              <a:buSzPct val="78947"/>
              <a:buFont typeface="Questrial"/>
              <a:buNone/>
              <a:defRPr sz="1900" b="0" i="0" u="none" strike="noStrike" cap="none">
                <a:solidFill>
                  <a:schemeClr val="dk1"/>
                </a:solidFill>
                <a:latin typeface="Questrial"/>
                <a:ea typeface="Questrial"/>
                <a:cs typeface="Questrial"/>
                <a:sym typeface="Questrial"/>
              </a:defRPr>
            </a:lvl9pPr>
          </a:lstStyle>
          <a:p>
            <a:endParaRPr/>
          </a:p>
        </p:txBody>
      </p:sp>
      <p:sp>
        <p:nvSpPr>
          <p:cNvPr id="196" name="Shape 196"/>
          <p:cNvSpPr txBox="1">
            <a:spLocks noGrp="1"/>
          </p:cNvSpPr>
          <p:nvPr>
            <p:ph type="sldNum" idx="12"/>
          </p:nvPr>
        </p:nvSpPr>
        <p:spPr>
          <a:xfrm>
            <a:off x="531812" y="787781"/>
            <a:ext cx="779700" cy="365100"/>
          </a:xfrm>
          <a:prstGeom prst="rect">
            <a:avLst/>
          </a:prstGeom>
          <a:noFill/>
          <a:ln>
            <a:noFill/>
          </a:ln>
        </p:spPr>
        <p:txBody>
          <a:bodyPr lIns="91425" tIns="45700" rIns="91425" bIns="45700" anchor="ctr" anchorCtr="0">
            <a:noAutofit/>
          </a:bodyPr>
          <a:lstStyle/>
          <a:p>
            <a:pPr marL="0" marR="0" lvl="0" indent="0" algn="r" rtl="0">
              <a:lnSpc>
                <a:spcPct val="100000"/>
              </a:lnSpc>
              <a:spcBef>
                <a:spcPts val="0"/>
              </a:spcBef>
              <a:spcAft>
                <a:spcPts val="0"/>
              </a:spcAft>
              <a:buClr>
                <a:srgbClr val="FEFFFF"/>
              </a:buClr>
              <a:buSzPct val="25000"/>
              <a:buFont typeface="Questrial"/>
              <a:buNone/>
            </a:pPr>
            <a:fld id="{00000000-1234-1234-1234-123412341234}" type="slidenum">
              <a:rPr lang="en-US" sz="2000" b="0" i="0" u="none" strike="noStrike" cap="none">
                <a:solidFill>
                  <a:srgbClr val="FEFFFF"/>
                </a:solidFill>
                <a:latin typeface="Questrial"/>
                <a:ea typeface="Questrial"/>
                <a:cs typeface="Questrial"/>
                <a:sym typeface="Questrial"/>
              </a:rPr>
              <a:t>‹#›</a:t>
            </a:fld>
            <a:endParaRPr lang="en-US" sz="2000" b="0" i="0" u="none" strike="noStrike" cap="none">
              <a:solidFill>
                <a:srgbClr val="FEFFFF"/>
              </a:solidFill>
              <a:latin typeface="Questrial"/>
              <a:ea typeface="Questrial"/>
              <a:cs typeface="Questrial"/>
              <a:sym typeface="Questrial"/>
            </a:endParaRPr>
          </a:p>
        </p:txBody>
      </p:sp>
    </p:spTree>
  </p:cSld>
  <p:clrMap bg1="lt1" tx1="dk1" bg2="dk2" tx2="lt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 id="2147483677" r:id="rId14"/>
    <p:sldLayoutId id="2147483678" r:id="rId15"/>
    <p:sldLayoutId id="2147483679"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1" Type="http://schemas.openxmlformats.org/officeDocument/2006/relationships/slideLayout" Target="../slideLayouts/slideLayout18.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6.xml"/><Relationship Id="rId3" Type="http://schemas.openxmlformats.org/officeDocument/2006/relationships/image" Target="../media/image5.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7.xml"/><Relationship Id="rId3" Type="http://schemas.openxmlformats.org/officeDocument/2006/relationships/image" Target="../media/image5.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Shape 323"/>
          <p:cNvSpPr txBox="1">
            <a:spLocks noGrp="1"/>
          </p:cNvSpPr>
          <p:nvPr>
            <p:ph type="ctrTitle"/>
          </p:nvPr>
        </p:nvSpPr>
        <p:spPr>
          <a:xfrm>
            <a:off x="1356900" y="780903"/>
            <a:ext cx="9523200" cy="1841700"/>
          </a:xfrm>
          <a:prstGeom prst="rect">
            <a:avLst/>
          </a:prstGeom>
          <a:noFill/>
          <a:ln>
            <a:noFill/>
          </a:ln>
        </p:spPr>
        <p:txBody>
          <a:bodyPr lIns="91425" tIns="45700" rIns="91425" bIns="45700" anchor="b" anchorCtr="0">
            <a:noAutofit/>
          </a:bodyPr>
          <a:lstStyle/>
          <a:p>
            <a:pPr marL="0" marR="0" lvl="0" indent="0" algn="ctr" rtl="0">
              <a:lnSpc>
                <a:spcPct val="100000"/>
              </a:lnSpc>
              <a:spcBef>
                <a:spcPts val="0"/>
              </a:spcBef>
              <a:spcAft>
                <a:spcPts val="0"/>
              </a:spcAft>
              <a:buClr>
                <a:srgbClr val="262626"/>
              </a:buClr>
              <a:buSzPct val="25000"/>
              <a:buFont typeface="Questrial"/>
              <a:buNone/>
            </a:pPr>
            <a:r>
              <a:rPr lang="en-US" b="0" i="0" u="none" strike="noStrike" cap="none" dirty="0">
                <a:solidFill>
                  <a:srgbClr val="262626"/>
                </a:solidFill>
                <a:latin typeface="Arial" charset="0"/>
                <a:ea typeface="Arial" charset="0"/>
                <a:cs typeface="Arial" charset="0"/>
                <a:sym typeface="Questrial"/>
              </a:rPr>
              <a:t>Network Intrusion Detection</a:t>
            </a:r>
          </a:p>
        </p:txBody>
      </p:sp>
      <p:sp>
        <p:nvSpPr>
          <p:cNvPr id="324" name="Shape 324"/>
          <p:cNvSpPr txBox="1">
            <a:spLocks noGrp="1"/>
          </p:cNvSpPr>
          <p:nvPr>
            <p:ph type="subTitle" idx="1"/>
          </p:nvPr>
        </p:nvSpPr>
        <p:spPr>
          <a:xfrm>
            <a:off x="1826600" y="3393952"/>
            <a:ext cx="8915400" cy="2273400"/>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chemeClr val="accent1"/>
              </a:buClr>
              <a:buSzPct val="25000"/>
              <a:buFont typeface="Noto Sans Symbols"/>
              <a:buNone/>
            </a:pPr>
            <a:r>
              <a:rPr lang="en-US" sz="2800" b="0" i="0" u="none" strike="noStrike" cap="none" dirty="0">
                <a:solidFill>
                  <a:srgbClr val="595959"/>
                </a:solidFill>
                <a:latin typeface="Arial" charset="0"/>
                <a:ea typeface="Arial" charset="0"/>
                <a:cs typeface="Arial" charset="0"/>
                <a:sym typeface="Questrial"/>
              </a:rPr>
              <a:t>By: Jack Song, Kerry Jones, and </a:t>
            </a:r>
            <a:r>
              <a:rPr lang="en-US" sz="2800" b="0" i="0" u="none" strike="noStrike" cap="none" dirty="0" err="1">
                <a:solidFill>
                  <a:srgbClr val="595959"/>
                </a:solidFill>
                <a:latin typeface="Arial" charset="0"/>
                <a:ea typeface="Arial" charset="0"/>
                <a:cs typeface="Arial" charset="0"/>
                <a:sym typeface="Questrial"/>
              </a:rPr>
              <a:t>Julina</a:t>
            </a:r>
            <a:r>
              <a:rPr lang="en-US" sz="2800" b="0" i="0" u="none" strike="noStrike" cap="none" dirty="0">
                <a:solidFill>
                  <a:srgbClr val="595959"/>
                </a:solidFill>
                <a:latin typeface="Arial" charset="0"/>
                <a:ea typeface="Arial" charset="0"/>
                <a:cs typeface="Arial" charset="0"/>
                <a:sym typeface="Questrial"/>
              </a:rPr>
              <a:t> Zhang</a:t>
            </a:r>
          </a:p>
          <a:p>
            <a:pPr marL="0" marR="0" lvl="0" indent="0" algn="ctr" rtl="0">
              <a:lnSpc>
                <a:spcPct val="100000"/>
              </a:lnSpc>
              <a:spcBef>
                <a:spcPts val="0"/>
              </a:spcBef>
              <a:spcAft>
                <a:spcPts val="0"/>
              </a:spcAft>
              <a:buClr>
                <a:schemeClr val="accent1"/>
              </a:buClr>
              <a:buSzPct val="25000"/>
              <a:buFont typeface="Noto Sans Symbols"/>
              <a:buNone/>
            </a:pPr>
            <a:r>
              <a:rPr lang="en-US" sz="2800" b="0" i="0" u="none" strike="noStrike" cap="none" dirty="0">
                <a:solidFill>
                  <a:srgbClr val="595959"/>
                </a:solidFill>
                <a:latin typeface="Arial" charset="0"/>
                <a:ea typeface="Arial" charset="0"/>
                <a:cs typeface="Arial" charset="0"/>
                <a:sym typeface="Questrial"/>
              </a:rPr>
              <a:t>Advisor:  Don Brown, </a:t>
            </a:r>
            <a:r>
              <a:rPr lang="en-US" sz="2800" b="0" i="0" u="none" strike="noStrike" cap="none" dirty="0" err="1">
                <a:solidFill>
                  <a:srgbClr val="595959"/>
                </a:solidFill>
                <a:latin typeface="Arial" charset="0"/>
                <a:ea typeface="Arial" charset="0"/>
                <a:cs typeface="Arial" charset="0"/>
                <a:sym typeface="Questrial"/>
              </a:rPr>
              <a:t>Hyojung</a:t>
            </a:r>
            <a:r>
              <a:rPr lang="en-US" sz="2800" b="0" i="0" u="none" strike="noStrike" cap="none" dirty="0">
                <a:solidFill>
                  <a:srgbClr val="595959"/>
                </a:solidFill>
                <a:latin typeface="Arial" charset="0"/>
                <a:ea typeface="Arial" charset="0"/>
                <a:cs typeface="Arial" charset="0"/>
                <a:sym typeface="Questrial"/>
              </a:rPr>
              <a:t> Kang</a:t>
            </a:r>
          </a:p>
          <a:p>
            <a:pPr marL="0" marR="0" lvl="0" indent="0" algn="ctr" rtl="0">
              <a:lnSpc>
                <a:spcPct val="100000"/>
              </a:lnSpc>
              <a:spcBef>
                <a:spcPts val="0"/>
              </a:spcBef>
              <a:spcAft>
                <a:spcPts val="0"/>
              </a:spcAft>
              <a:buClr>
                <a:schemeClr val="accent1"/>
              </a:buClr>
              <a:buSzPct val="25000"/>
              <a:buFont typeface="Noto Sans Symbols"/>
              <a:buNone/>
            </a:pPr>
            <a:r>
              <a:rPr lang="en-US" sz="2800" b="0" i="0" u="none" strike="noStrike" cap="none" dirty="0">
                <a:solidFill>
                  <a:srgbClr val="595959"/>
                </a:solidFill>
                <a:latin typeface="Arial" charset="0"/>
                <a:ea typeface="Arial" charset="0"/>
                <a:cs typeface="Arial" charset="0"/>
                <a:sym typeface="Questrial"/>
              </a:rPr>
              <a:t>Client: </a:t>
            </a:r>
            <a:r>
              <a:rPr lang="en-US" sz="2800" dirty="0">
                <a:latin typeface="Arial" charset="0"/>
                <a:ea typeface="Arial" charset="0"/>
                <a:cs typeface="Arial" charset="0"/>
              </a:rPr>
              <a:t>UVA Information Security, Policy, and Records Office</a:t>
            </a:r>
          </a:p>
          <a:p>
            <a:pPr marL="0" marR="0" lvl="0" indent="0" algn="ctr" rtl="0">
              <a:lnSpc>
                <a:spcPct val="100000"/>
              </a:lnSpc>
              <a:spcBef>
                <a:spcPts val="0"/>
              </a:spcBef>
              <a:spcAft>
                <a:spcPts val="0"/>
              </a:spcAft>
              <a:buClr>
                <a:schemeClr val="accent1"/>
              </a:buClr>
              <a:buSzPct val="25000"/>
              <a:buFont typeface="Noto Sans Symbols"/>
              <a:buNone/>
            </a:pPr>
            <a:r>
              <a:rPr lang="en-US" sz="2800" b="0" i="0" u="none" strike="noStrike" cap="none" dirty="0">
                <a:solidFill>
                  <a:srgbClr val="595959"/>
                </a:solidFill>
                <a:latin typeface="Arial" charset="0"/>
                <a:ea typeface="Arial" charset="0"/>
                <a:cs typeface="Arial" charset="0"/>
                <a:sym typeface="Questrial"/>
              </a:rPr>
              <a:t>Sponsor:  UVA SEAS / </a:t>
            </a:r>
            <a:r>
              <a:rPr lang="en-US" sz="2800" b="0" i="0" u="none" strike="noStrike" cap="none" dirty="0" err="1">
                <a:solidFill>
                  <a:srgbClr val="595959"/>
                </a:solidFill>
                <a:latin typeface="Arial" charset="0"/>
                <a:ea typeface="Arial" charset="0"/>
                <a:cs typeface="Arial" charset="0"/>
                <a:sym typeface="Questrial"/>
              </a:rPr>
              <a:t>Leidos</a:t>
            </a:r>
            <a:endParaRPr lang="en-US" sz="2800" b="0" i="0" u="none" strike="noStrike" cap="none" dirty="0">
              <a:solidFill>
                <a:srgbClr val="595959"/>
              </a:solidFill>
              <a:latin typeface="Arial" charset="0"/>
              <a:ea typeface="Arial" charset="0"/>
              <a:cs typeface="Arial" charset="0"/>
              <a:sym typeface="Questrial"/>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66465"/>
          </a:xfrm>
          <a:prstGeom prst="rect">
            <a:avLst/>
          </a:prstGeom>
        </p:spPr>
      </p:pic>
      <p:sp>
        <p:nvSpPr>
          <p:cNvPr id="5" name="Freeform 4"/>
          <p:cNvSpPr/>
          <p:nvPr/>
        </p:nvSpPr>
        <p:spPr>
          <a:xfrm>
            <a:off x="6304546" y="336884"/>
            <a:ext cx="3112169" cy="1684421"/>
          </a:xfrm>
          <a:custGeom>
            <a:avLst/>
            <a:gdLst>
              <a:gd name="connsiteX0" fmla="*/ 2454442 w 3384884"/>
              <a:gd name="connsiteY0" fmla="*/ 0 h 2021305"/>
              <a:gd name="connsiteX1" fmla="*/ 1780673 w 3384884"/>
              <a:gd name="connsiteY1" fmla="*/ 320842 h 2021305"/>
              <a:gd name="connsiteX2" fmla="*/ 1572126 w 3384884"/>
              <a:gd name="connsiteY2" fmla="*/ 465221 h 2021305"/>
              <a:gd name="connsiteX3" fmla="*/ 1106905 w 3384884"/>
              <a:gd name="connsiteY3" fmla="*/ 1058779 h 2021305"/>
              <a:gd name="connsiteX4" fmla="*/ 1187115 w 3384884"/>
              <a:gd name="connsiteY4" fmla="*/ 1941095 h 2021305"/>
              <a:gd name="connsiteX5" fmla="*/ 1427747 w 3384884"/>
              <a:gd name="connsiteY5" fmla="*/ 2021305 h 2021305"/>
              <a:gd name="connsiteX6" fmla="*/ 2037347 w 3384884"/>
              <a:gd name="connsiteY6" fmla="*/ 1941095 h 2021305"/>
              <a:gd name="connsiteX7" fmla="*/ 2310063 w 3384884"/>
              <a:gd name="connsiteY7" fmla="*/ 1748590 h 2021305"/>
              <a:gd name="connsiteX8" fmla="*/ 2823410 w 3384884"/>
              <a:gd name="connsiteY8" fmla="*/ 1299411 h 2021305"/>
              <a:gd name="connsiteX9" fmla="*/ 3336757 w 3384884"/>
              <a:gd name="connsiteY9" fmla="*/ 834190 h 2021305"/>
              <a:gd name="connsiteX10" fmla="*/ 3384884 w 3384884"/>
              <a:gd name="connsiteY10" fmla="*/ 753979 h 2021305"/>
              <a:gd name="connsiteX11" fmla="*/ 3224463 w 3384884"/>
              <a:gd name="connsiteY11" fmla="*/ 577516 h 2021305"/>
              <a:gd name="connsiteX12" fmla="*/ 1844842 w 3384884"/>
              <a:gd name="connsiteY12" fmla="*/ 336884 h 2021305"/>
              <a:gd name="connsiteX13" fmla="*/ 417094 w 3384884"/>
              <a:gd name="connsiteY13" fmla="*/ 465221 h 2021305"/>
              <a:gd name="connsiteX14" fmla="*/ 48126 w 3384884"/>
              <a:gd name="connsiteY14" fmla="*/ 593558 h 2021305"/>
              <a:gd name="connsiteX15" fmla="*/ 0 w 3384884"/>
              <a:gd name="connsiteY15" fmla="*/ 625642 h 2021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384884" h="2021305">
                <a:moveTo>
                  <a:pt x="2454442" y="0"/>
                </a:moveTo>
                <a:cubicBezTo>
                  <a:pt x="2229852" y="106947"/>
                  <a:pt x="2000713" y="204821"/>
                  <a:pt x="1780673" y="320842"/>
                </a:cubicBezTo>
                <a:cubicBezTo>
                  <a:pt x="1705883" y="360277"/>
                  <a:pt x="1629135" y="402783"/>
                  <a:pt x="1572126" y="465221"/>
                </a:cubicBezTo>
                <a:cubicBezTo>
                  <a:pt x="1402626" y="650864"/>
                  <a:pt x="1261979" y="860926"/>
                  <a:pt x="1106905" y="1058779"/>
                </a:cubicBezTo>
                <a:cubicBezTo>
                  <a:pt x="1052015" y="1525344"/>
                  <a:pt x="954904" y="1569559"/>
                  <a:pt x="1187115" y="1941095"/>
                </a:cubicBezTo>
                <a:cubicBezTo>
                  <a:pt x="1215411" y="1986368"/>
                  <a:pt x="1402353" y="2015662"/>
                  <a:pt x="1427747" y="2021305"/>
                </a:cubicBezTo>
                <a:cubicBezTo>
                  <a:pt x="1630947" y="1994568"/>
                  <a:pt x="1841536" y="2001618"/>
                  <a:pt x="2037347" y="1941095"/>
                </a:cubicBezTo>
                <a:cubicBezTo>
                  <a:pt x="2143656" y="1908236"/>
                  <a:pt x="2223865" y="1818955"/>
                  <a:pt x="2310063" y="1748590"/>
                </a:cubicBezTo>
                <a:cubicBezTo>
                  <a:pt x="2486200" y="1604805"/>
                  <a:pt x="2647894" y="1443954"/>
                  <a:pt x="2823410" y="1299411"/>
                </a:cubicBezTo>
                <a:cubicBezTo>
                  <a:pt x="2917807" y="1221672"/>
                  <a:pt x="3268963" y="947180"/>
                  <a:pt x="3336757" y="834190"/>
                </a:cubicBezTo>
                <a:lnTo>
                  <a:pt x="3384884" y="753979"/>
                </a:lnTo>
                <a:cubicBezTo>
                  <a:pt x="3331410" y="695158"/>
                  <a:pt x="3297365" y="609212"/>
                  <a:pt x="3224463" y="577516"/>
                </a:cubicBezTo>
                <a:cubicBezTo>
                  <a:pt x="2878069" y="426910"/>
                  <a:pt x="2175778" y="376596"/>
                  <a:pt x="1844842" y="336884"/>
                </a:cubicBezTo>
                <a:cubicBezTo>
                  <a:pt x="1368926" y="379663"/>
                  <a:pt x="890126" y="397645"/>
                  <a:pt x="417094" y="465221"/>
                </a:cubicBezTo>
                <a:cubicBezTo>
                  <a:pt x="288186" y="483636"/>
                  <a:pt x="169663" y="546813"/>
                  <a:pt x="48126" y="593558"/>
                </a:cubicBezTo>
                <a:cubicBezTo>
                  <a:pt x="30131" y="600479"/>
                  <a:pt x="0" y="625642"/>
                  <a:pt x="0" y="625642"/>
                </a:cubicBezTo>
              </a:path>
            </a:pathLst>
          </a:custGeom>
          <a:noFill/>
          <a:ln w="19050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9"/>
          <p:cNvSpPr/>
          <p:nvPr/>
        </p:nvSpPr>
        <p:spPr>
          <a:xfrm>
            <a:off x="1155032" y="4219074"/>
            <a:ext cx="4588042" cy="2085473"/>
          </a:xfrm>
          <a:custGeom>
            <a:avLst/>
            <a:gdLst>
              <a:gd name="connsiteX0" fmla="*/ 1267326 w 4427621"/>
              <a:gd name="connsiteY0" fmla="*/ 1764631 h 1764631"/>
              <a:gd name="connsiteX1" fmla="*/ 1267326 w 4427621"/>
              <a:gd name="connsiteY1" fmla="*/ 1443789 h 1764631"/>
              <a:gd name="connsiteX2" fmla="*/ 1283368 w 4427621"/>
              <a:gd name="connsiteY2" fmla="*/ 1379621 h 1764631"/>
              <a:gd name="connsiteX3" fmla="*/ 1315452 w 4427621"/>
              <a:gd name="connsiteY3" fmla="*/ 1315452 h 1764631"/>
              <a:gd name="connsiteX4" fmla="*/ 1363579 w 4427621"/>
              <a:gd name="connsiteY4" fmla="*/ 1171073 h 1764631"/>
              <a:gd name="connsiteX5" fmla="*/ 1395663 w 4427621"/>
              <a:gd name="connsiteY5" fmla="*/ 1058779 h 1764631"/>
              <a:gd name="connsiteX6" fmla="*/ 1459831 w 4427621"/>
              <a:gd name="connsiteY6" fmla="*/ 978568 h 1764631"/>
              <a:gd name="connsiteX7" fmla="*/ 1475873 w 4427621"/>
              <a:gd name="connsiteY7" fmla="*/ 930442 h 1764631"/>
              <a:gd name="connsiteX8" fmla="*/ 1507957 w 4427621"/>
              <a:gd name="connsiteY8" fmla="*/ 866273 h 1764631"/>
              <a:gd name="connsiteX9" fmla="*/ 1588168 w 4427621"/>
              <a:gd name="connsiteY9" fmla="*/ 770021 h 1764631"/>
              <a:gd name="connsiteX10" fmla="*/ 1636294 w 4427621"/>
              <a:gd name="connsiteY10" fmla="*/ 737937 h 1764631"/>
              <a:gd name="connsiteX11" fmla="*/ 1716505 w 4427621"/>
              <a:gd name="connsiteY11" fmla="*/ 641684 h 1764631"/>
              <a:gd name="connsiteX12" fmla="*/ 1764631 w 4427621"/>
              <a:gd name="connsiteY12" fmla="*/ 609600 h 1764631"/>
              <a:gd name="connsiteX13" fmla="*/ 1812757 w 4427621"/>
              <a:gd name="connsiteY13" fmla="*/ 545431 h 1764631"/>
              <a:gd name="connsiteX14" fmla="*/ 1909010 w 4427621"/>
              <a:gd name="connsiteY14" fmla="*/ 513347 h 1764631"/>
              <a:gd name="connsiteX15" fmla="*/ 1957136 w 4427621"/>
              <a:gd name="connsiteY15" fmla="*/ 481263 h 1764631"/>
              <a:gd name="connsiteX16" fmla="*/ 2085473 w 4427621"/>
              <a:gd name="connsiteY16" fmla="*/ 385010 h 1764631"/>
              <a:gd name="connsiteX17" fmla="*/ 2149642 w 4427621"/>
              <a:gd name="connsiteY17" fmla="*/ 336884 h 1764631"/>
              <a:gd name="connsiteX18" fmla="*/ 2213810 w 4427621"/>
              <a:gd name="connsiteY18" fmla="*/ 288758 h 1764631"/>
              <a:gd name="connsiteX19" fmla="*/ 2358189 w 4427621"/>
              <a:gd name="connsiteY19" fmla="*/ 208547 h 1764631"/>
              <a:gd name="connsiteX20" fmla="*/ 2422357 w 4427621"/>
              <a:gd name="connsiteY20" fmla="*/ 176463 h 1764631"/>
              <a:gd name="connsiteX21" fmla="*/ 2454442 w 4427621"/>
              <a:gd name="connsiteY21" fmla="*/ 144379 h 1764631"/>
              <a:gd name="connsiteX22" fmla="*/ 2502568 w 4427621"/>
              <a:gd name="connsiteY22" fmla="*/ 128337 h 1764631"/>
              <a:gd name="connsiteX23" fmla="*/ 2566736 w 4427621"/>
              <a:gd name="connsiteY23" fmla="*/ 96252 h 1764631"/>
              <a:gd name="connsiteX24" fmla="*/ 2614863 w 4427621"/>
              <a:gd name="connsiteY24" fmla="*/ 80210 h 1764631"/>
              <a:gd name="connsiteX25" fmla="*/ 2695073 w 4427621"/>
              <a:gd name="connsiteY25" fmla="*/ 48126 h 1764631"/>
              <a:gd name="connsiteX26" fmla="*/ 2775284 w 4427621"/>
              <a:gd name="connsiteY26" fmla="*/ 32084 h 1764631"/>
              <a:gd name="connsiteX27" fmla="*/ 2919663 w 4427621"/>
              <a:gd name="connsiteY27" fmla="*/ 0 h 1764631"/>
              <a:gd name="connsiteX28" fmla="*/ 3320715 w 4427621"/>
              <a:gd name="connsiteY28" fmla="*/ 32084 h 1764631"/>
              <a:gd name="connsiteX29" fmla="*/ 3449052 w 4427621"/>
              <a:gd name="connsiteY29" fmla="*/ 64168 h 1764631"/>
              <a:gd name="connsiteX30" fmla="*/ 3529263 w 4427621"/>
              <a:gd name="connsiteY30" fmla="*/ 96252 h 1764631"/>
              <a:gd name="connsiteX31" fmla="*/ 3625515 w 4427621"/>
              <a:gd name="connsiteY31" fmla="*/ 144379 h 1764631"/>
              <a:gd name="connsiteX32" fmla="*/ 3721768 w 4427621"/>
              <a:gd name="connsiteY32" fmla="*/ 208547 h 1764631"/>
              <a:gd name="connsiteX33" fmla="*/ 3769894 w 4427621"/>
              <a:gd name="connsiteY33" fmla="*/ 256673 h 1764631"/>
              <a:gd name="connsiteX34" fmla="*/ 3914273 w 4427621"/>
              <a:gd name="connsiteY34" fmla="*/ 352926 h 1764631"/>
              <a:gd name="connsiteX35" fmla="*/ 3946357 w 4427621"/>
              <a:gd name="connsiteY35" fmla="*/ 401052 h 1764631"/>
              <a:gd name="connsiteX36" fmla="*/ 3994484 w 4427621"/>
              <a:gd name="connsiteY36" fmla="*/ 433137 h 1764631"/>
              <a:gd name="connsiteX37" fmla="*/ 4090736 w 4427621"/>
              <a:gd name="connsiteY37" fmla="*/ 577515 h 1764631"/>
              <a:gd name="connsiteX38" fmla="*/ 4235115 w 4427621"/>
              <a:gd name="connsiteY38" fmla="*/ 737937 h 1764631"/>
              <a:gd name="connsiteX39" fmla="*/ 4283242 w 4427621"/>
              <a:gd name="connsiteY39" fmla="*/ 818147 h 1764631"/>
              <a:gd name="connsiteX40" fmla="*/ 4299284 w 4427621"/>
              <a:gd name="connsiteY40" fmla="*/ 866273 h 1764631"/>
              <a:gd name="connsiteX41" fmla="*/ 4331368 w 4427621"/>
              <a:gd name="connsiteY41" fmla="*/ 930442 h 1764631"/>
              <a:gd name="connsiteX42" fmla="*/ 4363452 w 4427621"/>
              <a:gd name="connsiteY42" fmla="*/ 1042737 h 1764631"/>
              <a:gd name="connsiteX43" fmla="*/ 4395536 w 4427621"/>
              <a:gd name="connsiteY43" fmla="*/ 1106905 h 1764631"/>
              <a:gd name="connsiteX44" fmla="*/ 4427621 w 4427621"/>
              <a:gd name="connsiteY44" fmla="*/ 1187115 h 1764631"/>
              <a:gd name="connsiteX45" fmla="*/ 4363452 w 4427621"/>
              <a:gd name="connsiteY45" fmla="*/ 1395663 h 1764631"/>
              <a:gd name="connsiteX46" fmla="*/ 4347410 w 4427621"/>
              <a:gd name="connsiteY46" fmla="*/ 1443789 h 1764631"/>
              <a:gd name="connsiteX47" fmla="*/ 4251157 w 4427621"/>
              <a:gd name="connsiteY47" fmla="*/ 1507958 h 1764631"/>
              <a:gd name="connsiteX48" fmla="*/ 4138863 w 4427621"/>
              <a:gd name="connsiteY48" fmla="*/ 1588168 h 1764631"/>
              <a:gd name="connsiteX49" fmla="*/ 4074694 w 4427621"/>
              <a:gd name="connsiteY49" fmla="*/ 1604210 h 1764631"/>
              <a:gd name="connsiteX50" fmla="*/ 3930315 w 4427621"/>
              <a:gd name="connsiteY50" fmla="*/ 1652337 h 1764631"/>
              <a:gd name="connsiteX51" fmla="*/ 3048000 w 4427621"/>
              <a:gd name="connsiteY51" fmla="*/ 1636294 h 1764631"/>
              <a:gd name="connsiteX52" fmla="*/ 2903621 w 4427621"/>
              <a:gd name="connsiteY52" fmla="*/ 1604210 h 1764631"/>
              <a:gd name="connsiteX53" fmla="*/ 2679031 w 4427621"/>
              <a:gd name="connsiteY53" fmla="*/ 1572126 h 1764631"/>
              <a:gd name="connsiteX54" fmla="*/ 1764631 w 4427621"/>
              <a:gd name="connsiteY54" fmla="*/ 1540042 h 1764631"/>
              <a:gd name="connsiteX55" fmla="*/ 1427747 w 4427621"/>
              <a:gd name="connsiteY55" fmla="*/ 1524000 h 1764631"/>
              <a:gd name="connsiteX56" fmla="*/ 1155031 w 4427621"/>
              <a:gd name="connsiteY56" fmla="*/ 1491915 h 1764631"/>
              <a:gd name="connsiteX57" fmla="*/ 609600 w 4427621"/>
              <a:gd name="connsiteY57" fmla="*/ 1443789 h 1764631"/>
              <a:gd name="connsiteX58" fmla="*/ 0 w 4427621"/>
              <a:gd name="connsiteY58" fmla="*/ 1267326 h 1764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4427621" h="1764631">
                <a:moveTo>
                  <a:pt x="1267326" y="1764631"/>
                </a:moveTo>
                <a:cubicBezTo>
                  <a:pt x="1232412" y="1624977"/>
                  <a:pt x="1242444" y="1692609"/>
                  <a:pt x="1267326" y="1443789"/>
                </a:cubicBezTo>
                <a:cubicBezTo>
                  <a:pt x="1269520" y="1421851"/>
                  <a:pt x="1275627" y="1400265"/>
                  <a:pt x="1283368" y="1379621"/>
                </a:cubicBezTo>
                <a:cubicBezTo>
                  <a:pt x="1291765" y="1357229"/>
                  <a:pt x="1304757" y="1336842"/>
                  <a:pt x="1315452" y="1315452"/>
                </a:cubicBezTo>
                <a:cubicBezTo>
                  <a:pt x="1350608" y="1139672"/>
                  <a:pt x="1306649" y="1322884"/>
                  <a:pt x="1363579" y="1171073"/>
                </a:cubicBezTo>
                <a:cubicBezTo>
                  <a:pt x="1370572" y="1152426"/>
                  <a:pt x="1382735" y="1080326"/>
                  <a:pt x="1395663" y="1058779"/>
                </a:cubicBezTo>
                <a:cubicBezTo>
                  <a:pt x="1485189" y="909567"/>
                  <a:pt x="1363512" y="1171205"/>
                  <a:pt x="1459831" y="978568"/>
                </a:cubicBezTo>
                <a:cubicBezTo>
                  <a:pt x="1467393" y="963443"/>
                  <a:pt x="1469212" y="945985"/>
                  <a:pt x="1475873" y="930442"/>
                </a:cubicBezTo>
                <a:cubicBezTo>
                  <a:pt x="1485293" y="908461"/>
                  <a:pt x="1496092" y="887036"/>
                  <a:pt x="1507957" y="866273"/>
                </a:cubicBezTo>
                <a:cubicBezTo>
                  <a:pt x="1530899" y="826124"/>
                  <a:pt x="1551975" y="800182"/>
                  <a:pt x="1588168" y="770021"/>
                </a:cubicBezTo>
                <a:cubicBezTo>
                  <a:pt x="1602979" y="757678"/>
                  <a:pt x="1620252" y="748632"/>
                  <a:pt x="1636294" y="737937"/>
                </a:cubicBezTo>
                <a:cubicBezTo>
                  <a:pt x="1667841" y="690616"/>
                  <a:pt x="1670186" y="680283"/>
                  <a:pt x="1716505" y="641684"/>
                </a:cubicBezTo>
                <a:cubicBezTo>
                  <a:pt x="1731316" y="629341"/>
                  <a:pt x="1748589" y="620295"/>
                  <a:pt x="1764631" y="609600"/>
                </a:cubicBezTo>
                <a:cubicBezTo>
                  <a:pt x="1780673" y="588210"/>
                  <a:pt x="1790511" y="560262"/>
                  <a:pt x="1812757" y="545431"/>
                </a:cubicBezTo>
                <a:cubicBezTo>
                  <a:pt x="1840897" y="526671"/>
                  <a:pt x="1878105" y="527082"/>
                  <a:pt x="1909010" y="513347"/>
                </a:cubicBezTo>
                <a:cubicBezTo>
                  <a:pt x="1926628" y="505517"/>
                  <a:pt x="1941544" y="492603"/>
                  <a:pt x="1957136" y="481263"/>
                </a:cubicBezTo>
                <a:cubicBezTo>
                  <a:pt x="2000382" y="449811"/>
                  <a:pt x="2042694" y="417094"/>
                  <a:pt x="2085473" y="385010"/>
                </a:cubicBezTo>
                <a:lnTo>
                  <a:pt x="2149642" y="336884"/>
                </a:lnTo>
                <a:cubicBezTo>
                  <a:pt x="2171031" y="320842"/>
                  <a:pt x="2188446" y="297213"/>
                  <a:pt x="2213810" y="288758"/>
                </a:cubicBezTo>
                <a:cubicBezTo>
                  <a:pt x="2346901" y="244392"/>
                  <a:pt x="2137534" y="318874"/>
                  <a:pt x="2358189" y="208547"/>
                </a:cubicBezTo>
                <a:cubicBezTo>
                  <a:pt x="2379578" y="197852"/>
                  <a:pt x="2402459" y="189728"/>
                  <a:pt x="2422357" y="176463"/>
                </a:cubicBezTo>
                <a:cubicBezTo>
                  <a:pt x="2434942" y="168073"/>
                  <a:pt x="2441473" y="152161"/>
                  <a:pt x="2454442" y="144379"/>
                </a:cubicBezTo>
                <a:cubicBezTo>
                  <a:pt x="2468942" y="135679"/>
                  <a:pt x="2487026" y="134998"/>
                  <a:pt x="2502568" y="128337"/>
                </a:cubicBezTo>
                <a:cubicBezTo>
                  <a:pt x="2524549" y="118917"/>
                  <a:pt x="2544755" y="105672"/>
                  <a:pt x="2566736" y="96252"/>
                </a:cubicBezTo>
                <a:cubicBezTo>
                  <a:pt x="2582279" y="89591"/>
                  <a:pt x="2599030" y="86147"/>
                  <a:pt x="2614863" y="80210"/>
                </a:cubicBezTo>
                <a:cubicBezTo>
                  <a:pt x="2641826" y="70099"/>
                  <a:pt x="2667491" y="56401"/>
                  <a:pt x="2695073" y="48126"/>
                </a:cubicBezTo>
                <a:cubicBezTo>
                  <a:pt x="2721190" y="40291"/>
                  <a:pt x="2748667" y="37999"/>
                  <a:pt x="2775284" y="32084"/>
                </a:cubicBezTo>
                <a:cubicBezTo>
                  <a:pt x="2979181" y="-13226"/>
                  <a:pt x="2677742" y="48384"/>
                  <a:pt x="2919663" y="0"/>
                </a:cubicBezTo>
                <a:lnTo>
                  <a:pt x="3320715" y="32084"/>
                </a:lnTo>
                <a:cubicBezTo>
                  <a:pt x="3364234" y="36436"/>
                  <a:pt x="3408097" y="48810"/>
                  <a:pt x="3449052" y="64168"/>
                </a:cubicBezTo>
                <a:cubicBezTo>
                  <a:pt x="3476015" y="74279"/>
                  <a:pt x="3503507" y="83374"/>
                  <a:pt x="3529263" y="96252"/>
                </a:cubicBezTo>
                <a:cubicBezTo>
                  <a:pt x="3653659" y="158451"/>
                  <a:pt x="3504545" y="104056"/>
                  <a:pt x="3625515" y="144379"/>
                </a:cubicBezTo>
                <a:cubicBezTo>
                  <a:pt x="3779050" y="297910"/>
                  <a:pt x="3582466" y="115679"/>
                  <a:pt x="3721768" y="208547"/>
                </a:cubicBezTo>
                <a:cubicBezTo>
                  <a:pt x="3740645" y="221131"/>
                  <a:pt x="3751745" y="243061"/>
                  <a:pt x="3769894" y="256673"/>
                </a:cubicBezTo>
                <a:cubicBezTo>
                  <a:pt x="3816167" y="291377"/>
                  <a:pt x="3914273" y="352926"/>
                  <a:pt x="3914273" y="352926"/>
                </a:cubicBezTo>
                <a:cubicBezTo>
                  <a:pt x="3924968" y="368968"/>
                  <a:pt x="3932724" y="387419"/>
                  <a:pt x="3946357" y="401052"/>
                </a:cubicBezTo>
                <a:cubicBezTo>
                  <a:pt x="3959990" y="414685"/>
                  <a:pt x="3982275" y="418215"/>
                  <a:pt x="3994484" y="433137"/>
                </a:cubicBezTo>
                <a:cubicBezTo>
                  <a:pt x="4031111" y="477903"/>
                  <a:pt x="4049837" y="536616"/>
                  <a:pt x="4090736" y="577515"/>
                </a:cubicBezTo>
                <a:cubicBezTo>
                  <a:pt x="4205895" y="692674"/>
                  <a:pt x="4159765" y="637469"/>
                  <a:pt x="4235115" y="737937"/>
                </a:cubicBezTo>
                <a:cubicBezTo>
                  <a:pt x="4280559" y="874269"/>
                  <a:pt x="4217179" y="708045"/>
                  <a:pt x="4283242" y="818147"/>
                </a:cubicBezTo>
                <a:cubicBezTo>
                  <a:pt x="4291942" y="832647"/>
                  <a:pt x="4292623" y="850730"/>
                  <a:pt x="4299284" y="866273"/>
                </a:cubicBezTo>
                <a:cubicBezTo>
                  <a:pt x="4308704" y="888254"/>
                  <a:pt x="4321948" y="908461"/>
                  <a:pt x="4331368" y="930442"/>
                </a:cubicBezTo>
                <a:cubicBezTo>
                  <a:pt x="4370153" y="1020940"/>
                  <a:pt x="4322746" y="934188"/>
                  <a:pt x="4363452" y="1042737"/>
                </a:cubicBezTo>
                <a:cubicBezTo>
                  <a:pt x="4371849" y="1065128"/>
                  <a:pt x="4385823" y="1085052"/>
                  <a:pt x="4395536" y="1106905"/>
                </a:cubicBezTo>
                <a:cubicBezTo>
                  <a:pt x="4407231" y="1133219"/>
                  <a:pt x="4416926" y="1160378"/>
                  <a:pt x="4427621" y="1187115"/>
                </a:cubicBezTo>
                <a:cubicBezTo>
                  <a:pt x="4362369" y="1513368"/>
                  <a:pt x="4436175" y="1250218"/>
                  <a:pt x="4363452" y="1395663"/>
                </a:cubicBezTo>
                <a:cubicBezTo>
                  <a:pt x="4355890" y="1410788"/>
                  <a:pt x="4356790" y="1429719"/>
                  <a:pt x="4347410" y="1443789"/>
                </a:cubicBezTo>
                <a:cubicBezTo>
                  <a:pt x="4313077" y="1495289"/>
                  <a:pt x="4301613" y="1491139"/>
                  <a:pt x="4251157" y="1507958"/>
                </a:cubicBezTo>
                <a:cubicBezTo>
                  <a:pt x="4243853" y="1513436"/>
                  <a:pt x="4157107" y="1580349"/>
                  <a:pt x="4138863" y="1588168"/>
                </a:cubicBezTo>
                <a:cubicBezTo>
                  <a:pt x="4118598" y="1596853"/>
                  <a:pt x="4095611" y="1597238"/>
                  <a:pt x="4074694" y="1604210"/>
                </a:cubicBezTo>
                <a:cubicBezTo>
                  <a:pt x="3893452" y="1664624"/>
                  <a:pt x="4084103" y="1613888"/>
                  <a:pt x="3930315" y="1652337"/>
                </a:cubicBezTo>
                <a:cubicBezTo>
                  <a:pt x="3636210" y="1646989"/>
                  <a:pt x="3341831" y="1650068"/>
                  <a:pt x="3048000" y="1636294"/>
                </a:cubicBezTo>
                <a:cubicBezTo>
                  <a:pt x="2998754" y="1633986"/>
                  <a:pt x="2951827" y="1614540"/>
                  <a:pt x="2903621" y="1604210"/>
                </a:cubicBezTo>
                <a:cubicBezTo>
                  <a:pt x="2808572" y="1583843"/>
                  <a:pt x="2792536" y="1581996"/>
                  <a:pt x="2679031" y="1572126"/>
                </a:cubicBezTo>
                <a:cubicBezTo>
                  <a:pt x="2335697" y="1542271"/>
                  <a:pt x="2190334" y="1549942"/>
                  <a:pt x="1764631" y="1540042"/>
                </a:cubicBezTo>
                <a:cubicBezTo>
                  <a:pt x="1652336" y="1534695"/>
                  <a:pt x="1539820" y="1532848"/>
                  <a:pt x="1427747" y="1524000"/>
                </a:cubicBezTo>
                <a:cubicBezTo>
                  <a:pt x="1336499" y="1516796"/>
                  <a:pt x="1246127" y="1500846"/>
                  <a:pt x="1155031" y="1491915"/>
                </a:cubicBezTo>
                <a:lnTo>
                  <a:pt x="609600" y="1443789"/>
                </a:lnTo>
                <a:lnTo>
                  <a:pt x="0" y="1267326"/>
                </a:lnTo>
              </a:path>
            </a:pathLst>
          </a:custGeom>
          <a:noFill/>
          <a:ln w="190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533401" y="2213809"/>
            <a:ext cx="11069053" cy="2903621"/>
          </a:xfrm>
          <a:prstGeom prst="rect">
            <a:avLst/>
          </a:prstGeom>
          <a:solidFill>
            <a:schemeClr val="bg1"/>
          </a:solidFill>
          <a:ln w="190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1054766" y="2502146"/>
            <a:ext cx="10499560" cy="2323713"/>
          </a:xfrm>
          <a:prstGeom prst="rect">
            <a:avLst/>
          </a:prstGeom>
          <a:noFill/>
        </p:spPr>
        <p:txBody>
          <a:bodyPr wrap="square" rtlCol="0">
            <a:spAutoFit/>
          </a:bodyPr>
          <a:lstStyle/>
          <a:p>
            <a:r>
              <a:rPr lang="en-US" sz="14500" dirty="0" smtClean="0">
                <a:solidFill>
                  <a:srgbClr val="FF0000"/>
                </a:solidFill>
              </a:rPr>
              <a:t>Abnormality!</a:t>
            </a:r>
            <a:endParaRPr lang="en-US" sz="14500" dirty="0">
              <a:solidFill>
                <a:srgbClr val="FF0000"/>
              </a:solidFill>
            </a:endParaRPr>
          </a:p>
        </p:txBody>
      </p:sp>
    </p:spTree>
    <p:extLst>
      <p:ext uri="{BB962C8B-B14F-4D97-AF65-F5344CB8AC3E}">
        <p14:creationId xmlns:p14="http://schemas.microsoft.com/office/powerpoint/2010/main" val="145087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wipe(down)">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wipe(left)">
                                      <p:cBhvr>
                                        <p:cTn id="15" dur="500"/>
                                        <p:tgtEl>
                                          <p:spTgt spid="13"/>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dissolve">
                                      <p:cBhvr>
                                        <p:cTn id="2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0" grpId="0" animBg="1"/>
      <p:bldP spid="13" grpId="0" animBg="1"/>
      <p:bldP spid="1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sp>
        <p:nvSpPr>
          <p:cNvPr id="375" name="Shape 375"/>
          <p:cNvSpPr txBox="1">
            <a:spLocks noGrp="1"/>
          </p:cNvSpPr>
          <p:nvPr>
            <p:ph type="title"/>
          </p:nvPr>
        </p:nvSpPr>
        <p:spPr>
          <a:xfrm>
            <a:off x="2592925" y="624110"/>
            <a:ext cx="8911685" cy="1280889"/>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262626"/>
              </a:buClr>
              <a:buSzPct val="25000"/>
              <a:buFont typeface="Questrial"/>
              <a:buNone/>
            </a:pPr>
            <a:r>
              <a:rPr lang="en-US" sz="4400" dirty="0">
                <a:latin typeface="Arial" charset="0"/>
                <a:ea typeface="Arial" charset="0"/>
                <a:cs typeface="Arial" charset="0"/>
              </a:rPr>
              <a:t>D</a:t>
            </a:r>
            <a:r>
              <a:rPr lang="en-US" sz="4400" b="0" i="0" u="none" strike="noStrike" cap="none" dirty="0" smtClean="0">
                <a:solidFill>
                  <a:srgbClr val="262626"/>
                </a:solidFill>
                <a:latin typeface="Arial" charset="0"/>
                <a:ea typeface="Arial" charset="0"/>
                <a:cs typeface="Arial" charset="0"/>
                <a:sym typeface="Questrial"/>
              </a:rPr>
              <a:t>eliverables, benefits, </a:t>
            </a:r>
            <a:r>
              <a:rPr lang="en-US" sz="4400" b="0" i="0" u="none" strike="noStrike" cap="none" dirty="0" smtClean="0">
                <a:solidFill>
                  <a:srgbClr val="262626"/>
                </a:solidFill>
                <a:latin typeface="Arial" charset="0"/>
                <a:ea typeface="Arial" charset="0"/>
                <a:cs typeface="Arial" charset="0"/>
                <a:sym typeface="Questrial"/>
              </a:rPr>
              <a:t>next </a:t>
            </a:r>
            <a:r>
              <a:rPr lang="en-US" sz="4400" b="0" i="0" u="none" strike="noStrike" cap="none" dirty="0" smtClean="0">
                <a:solidFill>
                  <a:srgbClr val="262626"/>
                </a:solidFill>
                <a:latin typeface="Arial" charset="0"/>
                <a:ea typeface="Arial" charset="0"/>
                <a:cs typeface="Arial" charset="0"/>
                <a:sym typeface="Questrial"/>
              </a:rPr>
              <a:t>step</a:t>
            </a:r>
            <a:endParaRPr lang="en-US" sz="4400" b="0" i="0" u="none" strike="noStrike" cap="none" dirty="0">
              <a:solidFill>
                <a:srgbClr val="262626"/>
              </a:solidFill>
              <a:latin typeface="Arial" charset="0"/>
              <a:ea typeface="Arial" charset="0"/>
              <a:cs typeface="Arial" charset="0"/>
              <a:sym typeface="Questrial"/>
            </a:endParaRPr>
          </a:p>
        </p:txBody>
      </p:sp>
      <p:sp>
        <p:nvSpPr>
          <p:cNvPr id="376" name="Shape 376"/>
          <p:cNvSpPr txBox="1">
            <a:spLocks noGrp="1"/>
          </p:cNvSpPr>
          <p:nvPr>
            <p:ph type="body" idx="1"/>
          </p:nvPr>
        </p:nvSpPr>
        <p:spPr>
          <a:xfrm>
            <a:off x="2307858" y="1655298"/>
            <a:ext cx="8915400" cy="3777622"/>
          </a:xfrm>
          <a:prstGeom prst="rect">
            <a:avLst/>
          </a:prstGeom>
          <a:noFill/>
          <a:ln>
            <a:noFill/>
          </a:ln>
        </p:spPr>
        <p:txBody>
          <a:bodyPr lIns="91425" tIns="45700" rIns="91425" bIns="45700" anchor="t" anchorCtr="0">
            <a:noAutofit/>
          </a:bodyPr>
          <a:lstStyle/>
          <a:p>
            <a:pPr marL="342900" marR="0" lvl="0" indent="-342900" algn="l" rtl="0">
              <a:lnSpc>
                <a:spcPct val="100000"/>
              </a:lnSpc>
              <a:spcBef>
                <a:spcPts val="0"/>
              </a:spcBef>
              <a:spcAft>
                <a:spcPts val="0"/>
              </a:spcAft>
              <a:buClr>
                <a:schemeClr val="accent1"/>
              </a:buClr>
              <a:buSzPct val="100000"/>
              <a:buFont typeface="Noto Sans Symbols"/>
              <a:buChar char="•"/>
            </a:pPr>
            <a:r>
              <a:rPr lang="en-US" sz="3200" b="0" i="0" u="none" strike="noStrike" cap="none" dirty="0" smtClean="0">
                <a:solidFill>
                  <a:srgbClr val="3F3F3F"/>
                </a:solidFill>
                <a:latin typeface="Arial" charset="0"/>
                <a:ea typeface="Arial" charset="0"/>
                <a:cs typeface="Arial" charset="0"/>
                <a:sym typeface="Questrial"/>
              </a:rPr>
              <a:t>Our final data product will be a black box.</a:t>
            </a:r>
          </a:p>
          <a:p>
            <a:pPr marL="342900" marR="0" lvl="0" indent="-342900" algn="l" rtl="0">
              <a:lnSpc>
                <a:spcPct val="100000"/>
              </a:lnSpc>
              <a:spcBef>
                <a:spcPts val="0"/>
              </a:spcBef>
              <a:spcAft>
                <a:spcPts val="0"/>
              </a:spcAft>
              <a:buClr>
                <a:schemeClr val="accent1"/>
              </a:buClr>
              <a:buSzPct val="100000"/>
              <a:buFont typeface="Noto Sans Symbols"/>
              <a:buChar char="•"/>
            </a:pPr>
            <a:endParaRPr lang="en-US" altLang="zh-CN" sz="3200" dirty="0" smtClean="0">
              <a:latin typeface="Arial" charset="0"/>
              <a:ea typeface="Arial" charset="0"/>
              <a:cs typeface="Arial" charset="0"/>
            </a:endParaRPr>
          </a:p>
          <a:p>
            <a:pPr marL="342900" marR="0" lvl="0" indent="-342900" algn="l" rtl="0">
              <a:lnSpc>
                <a:spcPct val="100000"/>
              </a:lnSpc>
              <a:spcBef>
                <a:spcPts val="0"/>
              </a:spcBef>
              <a:spcAft>
                <a:spcPts val="0"/>
              </a:spcAft>
              <a:buClr>
                <a:schemeClr val="accent1"/>
              </a:buClr>
              <a:buSzPct val="100000"/>
              <a:buFont typeface="Noto Sans Symbols"/>
              <a:buChar char="•"/>
            </a:pPr>
            <a:r>
              <a:rPr lang="en-US" sz="3200" dirty="0" smtClean="0">
                <a:latin typeface="Arial" charset="0"/>
                <a:ea typeface="Arial" charset="0"/>
                <a:cs typeface="Arial" charset="0"/>
              </a:rPr>
              <a:t>This product will aid </a:t>
            </a:r>
            <a:r>
              <a:rPr lang="en-US" sz="3200" dirty="0" err="1" smtClean="0">
                <a:latin typeface="Arial" charset="0"/>
                <a:ea typeface="Arial" charset="0"/>
                <a:cs typeface="Arial" charset="0"/>
              </a:rPr>
              <a:t>Uva</a:t>
            </a:r>
            <a:r>
              <a:rPr lang="en-US" sz="3200" dirty="0" smtClean="0">
                <a:latin typeface="Arial" charset="0"/>
                <a:ea typeface="Arial" charset="0"/>
                <a:cs typeface="Arial" charset="0"/>
              </a:rPr>
              <a:t> network security faculties in their job.</a:t>
            </a:r>
          </a:p>
          <a:p>
            <a:pPr marL="342900" marR="0" lvl="0" indent="-342900" algn="l" rtl="0">
              <a:lnSpc>
                <a:spcPct val="100000"/>
              </a:lnSpc>
              <a:spcBef>
                <a:spcPts val="0"/>
              </a:spcBef>
              <a:spcAft>
                <a:spcPts val="0"/>
              </a:spcAft>
              <a:buClr>
                <a:schemeClr val="accent1"/>
              </a:buClr>
              <a:buSzPct val="100000"/>
              <a:buFont typeface="Noto Sans Symbols"/>
              <a:buChar char="•"/>
            </a:pPr>
            <a:endParaRPr lang="en-US" sz="3200" dirty="0" smtClean="0">
              <a:latin typeface="Arial" charset="0"/>
              <a:ea typeface="Arial" charset="0"/>
              <a:cs typeface="Arial" charset="0"/>
            </a:endParaRPr>
          </a:p>
          <a:p>
            <a:pPr indent="-342900">
              <a:spcBef>
                <a:spcPts val="0"/>
              </a:spcBef>
            </a:pPr>
            <a:r>
              <a:rPr lang="en-US" sz="3200" dirty="0" smtClean="0">
                <a:latin typeface="Arial" charset="0"/>
                <a:ea typeface="Arial" charset="0"/>
                <a:cs typeface="Arial" charset="0"/>
              </a:rPr>
              <a:t>To achieve our goal, we will build a prototype and make it better iteratively.</a:t>
            </a:r>
          </a:p>
          <a:p>
            <a:pPr indent="-342900">
              <a:spcBef>
                <a:spcPts val="0"/>
              </a:spcBef>
            </a:pPr>
            <a:endParaRPr lang="en-US" sz="3200" dirty="0" smtClean="0">
              <a:latin typeface="Arial" charset="0"/>
              <a:ea typeface="Arial" charset="0"/>
              <a:cs typeface="Arial" charset="0"/>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Shape 330"/>
          <p:cNvSpPr txBox="1">
            <a:spLocks noGrp="1"/>
          </p:cNvSpPr>
          <p:nvPr>
            <p:ph type="title"/>
          </p:nvPr>
        </p:nvSpPr>
        <p:spPr>
          <a:xfrm>
            <a:off x="2592925" y="624110"/>
            <a:ext cx="8911800" cy="1281000"/>
          </a:xfrm>
          <a:prstGeom prst="rect">
            <a:avLst/>
          </a:prstGeom>
        </p:spPr>
        <p:txBody>
          <a:bodyPr lIns="91425" tIns="91425" rIns="91425" bIns="91425" anchor="t" anchorCtr="0">
            <a:noAutofit/>
          </a:bodyPr>
          <a:lstStyle/>
          <a:p>
            <a:pPr lvl="0" algn="ctr">
              <a:spcBef>
                <a:spcPts val="0"/>
              </a:spcBef>
              <a:buClr>
                <a:srgbClr val="262626"/>
              </a:buClr>
              <a:buSzPct val="25000"/>
              <a:buFont typeface="Questrial"/>
              <a:buNone/>
            </a:pPr>
            <a:r>
              <a:rPr lang="en-US" sz="4400" dirty="0">
                <a:latin typeface="Arial" charset="0"/>
                <a:ea typeface="Arial" charset="0"/>
                <a:cs typeface="Arial" charset="0"/>
              </a:rPr>
              <a:t>What is a network intrusion?</a:t>
            </a:r>
          </a:p>
          <a:p>
            <a:pPr lvl="0">
              <a:spcBef>
                <a:spcPts val="0"/>
              </a:spcBef>
              <a:buNone/>
            </a:pPr>
            <a:endParaRPr sz="4400" dirty="0">
              <a:latin typeface="Arial" charset="0"/>
              <a:ea typeface="Arial" charset="0"/>
              <a:cs typeface="Arial" charset="0"/>
            </a:endParaRPr>
          </a:p>
        </p:txBody>
      </p:sp>
      <p:sp>
        <p:nvSpPr>
          <p:cNvPr id="331" name="Shape 331"/>
          <p:cNvSpPr txBox="1">
            <a:spLocks noGrp="1"/>
          </p:cNvSpPr>
          <p:nvPr>
            <p:ph type="body" idx="1"/>
          </p:nvPr>
        </p:nvSpPr>
        <p:spPr>
          <a:xfrm>
            <a:off x="2205059" y="1905100"/>
            <a:ext cx="9584169" cy="3777600"/>
          </a:xfrm>
          <a:prstGeom prst="rect">
            <a:avLst/>
          </a:prstGeom>
        </p:spPr>
        <p:txBody>
          <a:bodyPr lIns="91425" tIns="91425" rIns="91425" bIns="91425" anchor="t" anchorCtr="0">
            <a:noAutofit/>
          </a:bodyPr>
          <a:lstStyle/>
          <a:p>
            <a:pPr marL="0" lvl="0" indent="-69850" rtl="0">
              <a:lnSpc>
                <a:spcPct val="115000"/>
              </a:lnSpc>
              <a:spcBef>
                <a:spcPts val="0"/>
              </a:spcBef>
              <a:buClr>
                <a:schemeClr val="dk1"/>
              </a:buClr>
              <a:buSzPct val="28947"/>
              <a:buFont typeface="Arial"/>
              <a:buNone/>
            </a:pPr>
            <a:r>
              <a:rPr lang="en-US" sz="3200" dirty="0">
                <a:solidFill>
                  <a:srgbClr val="A53010"/>
                </a:solidFill>
                <a:latin typeface="Arial" charset="0"/>
                <a:ea typeface="Arial" charset="0"/>
                <a:cs typeface="Arial" charset="0"/>
                <a:sym typeface="Noto Sans Symbols"/>
              </a:rPr>
              <a:t>•</a:t>
            </a:r>
            <a:r>
              <a:rPr lang="en-US" sz="3200" dirty="0">
                <a:solidFill>
                  <a:srgbClr val="3F3F3F"/>
                </a:solidFill>
                <a:latin typeface="Arial" charset="0"/>
                <a:ea typeface="Arial" charset="0"/>
                <a:cs typeface="Arial" charset="0"/>
              </a:rPr>
              <a:t>Any unauthorized activity on a computer network</a:t>
            </a:r>
          </a:p>
          <a:p>
            <a:pPr marL="457200" lvl="0" indent="-69850" rtl="0">
              <a:lnSpc>
                <a:spcPct val="115000"/>
              </a:lnSpc>
              <a:spcBef>
                <a:spcPts val="0"/>
              </a:spcBef>
              <a:buClr>
                <a:schemeClr val="dk1"/>
              </a:buClr>
              <a:buSzPct val="28947"/>
              <a:buFont typeface="Arial"/>
              <a:buNone/>
            </a:pPr>
            <a:r>
              <a:rPr lang="en-US" sz="3200" dirty="0">
                <a:solidFill>
                  <a:srgbClr val="A53010"/>
                </a:solidFill>
                <a:latin typeface="Arial" charset="0"/>
                <a:ea typeface="Arial" charset="0"/>
                <a:cs typeface="Arial" charset="0"/>
                <a:sym typeface="Noto Sans Symbols"/>
              </a:rPr>
              <a:t>•</a:t>
            </a:r>
            <a:r>
              <a:rPr lang="en-US" sz="2400" dirty="0">
                <a:solidFill>
                  <a:srgbClr val="3F3F3F"/>
                </a:solidFill>
                <a:latin typeface="Arial" charset="0"/>
                <a:ea typeface="Arial" charset="0"/>
                <a:cs typeface="Arial" charset="0"/>
              </a:rPr>
              <a:t>Compromise and extract sensitive information from a network</a:t>
            </a:r>
          </a:p>
          <a:p>
            <a:pPr marL="0" lvl="0" indent="-69850" rtl="0">
              <a:lnSpc>
                <a:spcPct val="115000"/>
              </a:lnSpc>
              <a:spcBef>
                <a:spcPts val="0"/>
              </a:spcBef>
              <a:buClr>
                <a:schemeClr val="dk1"/>
              </a:buClr>
              <a:buSzPct val="30555"/>
              <a:buFont typeface="Arial"/>
              <a:buNone/>
            </a:pPr>
            <a:endParaRPr sz="2800" dirty="0">
              <a:solidFill>
                <a:srgbClr val="3F3F3F"/>
              </a:solidFill>
              <a:latin typeface="Arial" charset="0"/>
              <a:ea typeface="Arial" charset="0"/>
              <a:cs typeface="Arial" charset="0"/>
            </a:endParaRPr>
          </a:p>
          <a:p>
            <a:pPr marL="0" lvl="0" indent="0">
              <a:spcBef>
                <a:spcPts val="0"/>
              </a:spcBef>
              <a:buClr>
                <a:schemeClr val="dk1"/>
              </a:buClr>
              <a:buSzPct val="25000"/>
              <a:buFont typeface="Arial"/>
              <a:buNone/>
            </a:pPr>
            <a:endParaRPr sz="1400" dirty="0">
              <a:solidFill>
                <a:schemeClr val="dk1"/>
              </a:solidFill>
              <a:latin typeface="Arial" charset="0"/>
              <a:ea typeface="Arial" charset="0"/>
              <a:cs typeface="Arial" charset="0"/>
              <a:sym typeface="Calibri"/>
            </a:endParaRPr>
          </a:p>
          <a:p>
            <a:pPr lvl="0">
              <a:spcBef>
                <a:spcPts val="0"/>
              </a:spcBef>
              <a:buNone/>
            </a:pPr>
            <a:endParaRPr sz="1400" dirty="0">
              <a:latin typeface="Arial" charset="0"/>
              <a:ea typeface="Arial" charset="0"/>
              <a:cs typeface="Arial" charset="0"/>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Shape 336"/>
          <p:cNvSpPr txBox="1">
            <a:spLocks noGrp="1"/>
          </p:cNvSpPr>
          <p:nvPr>
            <p:ph type="title"/>
          </p:nvPr>
        </p:nvSpPr>
        <p:spPr>
          <a:xfrm>
            <a:off x="2042375" y="684378"/>
            <a:ext cx="8911800" cy="883200"/>
          </a:xfrm>
          <a:prstGeom prst="rect">
            <a:avLst/>
          </a:prstGeom>
          <a:noFill/>
          <a:ln>
            <a:noFill/>
          </a:ln>
        </p:spPr>
        <p:txBody>
          <a:bodyPr lIns="91425" tIns="45700" rIns="91425" bIns="45700" anchor="t" anchorCtr="0">
            <a:noAutofit/>
          </a:bodyPr>
          <a:lstStyle/>
          <a:p>
            <a:pPr marL="1828800" lvl="0" indent="387350" rtl="0">
              <a:lnSpc>
                <a:spcPct val="115000"/>
              </a:lnSpc>
              <a:spcBef>
                <a:spcPts val="0"/>
              </a:spcBef>
              <a:buClr>
                <a:schemeClr val="dk1"/>
              </a:buClr>
              <a:buSzPct val="33333"/>
              <a:buFont typeface="Arial"/>
              <a:buNone/>
            </a:pPr>
            <a:r>
              <a:rPr lang="en-US" sz="4400" dirty="0">
                <a:latin typeface="Arial" charset="0"/>
                <a:ea typeface="Arial" charset="0"/>
                <a:cs typeface="Arial" charset="0"/>
              </a:rPr>
              <a:t>Problem and Challenges</a:t>
            </a:r>
          </a:p>
          <a:p>
            <a:pPr marL="0" marR="0" lvl="0" indent="0" algn="ctr" rtl="0">
              <a:lnSpc>
                <a:spcPct val="100000"/>
              </a:lnSpc>
              <a:spcBef>
                <a:spcPts val="0"/>
              </a:spcBef>
              <a:spcAft>
                <a:spcPts val="0"/>
              </a:spcAft>
              <a:buClr>
                <a:srgbClr val="262626"/>
              </a:buClr>
              <a:buSzPct val="25000"/>
              <a:buFont typeface="Questrial"/>
              <a:buNone/>
            </a:pPr>
            <a:endParaRPr sz="4400" dirty="0">
              <a:latin typeface="Arial" charset="0"/>
              <a:ea typeface="Arial" charset="0"/>
              <a:cs typeface="Arial" charset="0"/>
            </a:endParaRPr>
          </a:p>
        </p:txBody>
      </p:sp>
      <p:sp>
        <p:nvSpPr>
          <p:cNvPr id="337" name="Shape 337"/>
          <p:cNvSpPr txBox="1">
            <a:spLocks noGrp="1"/>
          </p:cNvSpPr>
          <p:nvPr>
            <p:ph type="body" idx="1"/>
          </p:nvPr>
        </p:nvSpPr>
        <p:spPr>
          <a:xfrm>
            <a:off x="2040572" y="1905000"/>
            <a:ext cx="8915400" cy="3777622"/>
          </a:xfrm>
          <a:prstGeom prst="rect">
            <a:avLst/>
          </a:prstGeom>
          <a:noFill/>
          <a:ln>
            <a:noFill/>
          </a:ln>
        </p:spPr>
        <p:txBody>
          <a:bodyPr lIns="91425" tIns="45700" rIns="91425" bIns="45700" anchor="t" anchorCtr="0">
            <a:noAutofit/>
          </a:bodyPr>
          <a:lstStyle/>
          <a:p>
            <a:pPr marL="0" lvl="0" indent="-69850" rtl="0">
              <a:lnSpc>
                <a:spcPct val="115000"/>
              </a:lnSpc>
              <a:spcBef>
                <a:spcPts val="0"/>
              </a:spcBef>
              <a:buClr>
                <a:schemeClr val="dk1"/>
              </a:buClr>
              <a:buSzPct val="34375"/>
              <a:buFont typeface="Arial"/>
              <a:buNone/>
            </a:pPr>
            <a:r>
              <a:rPr lang="en-US" sz="3200" dirty="0">
                <a:solidFill>
                  <a:srgbClr val="A53010"/>
                </a:solidFill>
                <a:latin typeface="Arial" charset="0"/>
                <a:ea typeface="Arial" charset="0"/>
                <a:cs typeface="Arial" charset="0"/>
                <a:sym typeface="Noto Sans Symbols"/>
              </a:rPr>
              <a:t>•</a:t>
            </a:r>
            <a:r>
              <a:rPr lang="en-US" sz="3200" dirty="0">
                <a:solidFill>
                  <a:srgbClr val="3F3F3F"/>
                </a:solidFill>
                <a:latin typeface="Arial" charset="0"/>
                <a:ea typeface="Arial" charset="0"/>
                <a:cs typeface="Arial" charset="0"/>
              </a:rPr>
              <a:t>Problem</a:t>
            </a:r>
          </a:p>
          <a:p>
            <a:pPr marL="0" lvl="0" indent="387350" rtl="0">
              <a:lnSpc>
                <a:spcPct val="115000"/>
              </a:lnSpc>
              <a:spcBef>
                <a:spcPts val="0"/>
              </a:spcBef>
              <a:buClr>
                <a:schemeClr val="dk1"/>
              </a:buClr>
              <a:buSzPct val="36666"/>
              <a:buFont typeface="Arial"/>
              <a:buNone/>
            </a:pPr>
            <a:r>
              <a:rPr lang="en-US" sz="3000" dirty="0">
                <a:solidFill>
                  <a:srgbClr val="A53010"/>
                </a:solidFill>
                <a:latin typeface="Arial" charset="0"/>
                <a:ea typeface="Arial" charset="0"/>
                <a:cs typeface="Arial" charset="0"/>
                <a:sym typeface="Noto Sans Symbols"/>
              </a:rPr>
              <a:t>•</a:t>
            </a:r>
            <a:r>
              <a:rPr lang="en-US" sz="3000" dirty="0">
                <a:solidFill>
                  <a:srgbClr val="3F3F3F"/>
                </a:solidFill>
                <a:latin typeface="Arial" charset="0"/>
                <a:ea typeface="Arial" charset="0"/>
                <a:cs typeface="Arial" charset="0"/>
              </a:rPr>
              <a:t>Novel intrusion techniques</a:t>
            </a:r>
          </a:p>
          <a:p>
            <a:pPr marL="0" lvl="0" indent="-69850" rtl="0">
              <a:lnSpc>
                <a:spcPct val="115000"/>
              </a:lnSpc>
              <a:spcBef>
                <a:spcPts val="0"/>
              </a:spcBef>
              <a:buClr>
                <a:schemeClr val="dk1"/>
              </a:buClr>
              <a:buSzPct val="34375"/>
              <a:buFont typeface="Arial"/>
              <a:buNone/>
            </a:pPr>
            <a:r>
              <a:rPr lang="en-US" sz="3200" dirty="0">
                <a:solidFill>
                  <a:srgbClr val="A53010"/>
                </a:solidFill>
                <a:latin typeface="Arial" charset="0"/>
                <a:ea typeface="Arial" charset="0"/>
                <a:cs typeface="Arial" charset="0"/>
                <a:sym typeface="Noto Sans Symbols"/>
              </a:rPr>
              <a:t>•</a:t>
            </a:r>
            <a:r>
              <a:rPr lang="en-US" sz="3200" dirty="0">
                <a:solidFill>
                  <a:srgbClr val="3F3F3F"/>
                </a:solidFill>
                <a:latin typeface="Arial" charset="0"/>
                <a:ea typeface="Arial" charset="0"/>
                <a:cs typeface="Arial" charset="0"/>
              </a:rPr>
              <a:t>Challenge</a:t>
            </a:r>
          </a:p>
          <a:p>
            <a:pPr marL="0" lvl="0" indent="387350" rtl="0">
              <a:lnSpc>
                <a:spcPct val="115000"/>
              </a:lnSpc>
              <a:spcBef>
                <a:spcPts val="0"/>
              </a:spcBef>
              <a:buClr>
                <a:schemeClr val="dk1"/>
              </a:buClr>
              <a:buSzPct val="36666"/>
              <a:buFont typeface="Arial"/>
              <a:buNone/>
            </a:pPr>
            <a:r>
              <a:rPr lang="en-US" sz="3000" dirty="0">
                <a:solidFill>
                  <a:srgbClr val="A53010"/>
                </a:solidFill>
                <a:latin typeface="Arial" charset="0"/>
                <a:ea typeface="Arial" charset="0"/>
                <a:cs typeface="Arial" charset="0"/>
                <a:sym typeface="Noto Sans Symbols"/>
              </a:rPr>
              <a:t>•</a:t>
            </a:r>
            <a:r>
              <a:rPr lang="en-US" sz="3000" dirty="0">
                <a:solidFill>
                  <a:srgbClr val="3F3F3F"/>
                </a:solidFill>
                <a:latin typeface="Arial" charset="0"/>
                <a:ea typeface="Arial" charset="0"/>
                <a:cs typeface="Arial" charset="0"/>
              </a:rPr>
              <a:t>No output for comparison</a:t>
            </a:r>
          </a:p>
          <a:p>
            <a:pPr marL="0" lvl="0" indent="387350" rtl="0">
              <a:lnSpc>
                <a:spcPct val="115000"/>
              </a:lnSpc>
              <a:spcBef>
                <a:spcPts val="0"/>
              </a:spcBef>
              <a:buClr>
                <a:schemeClr val="dk1"/>
              </a:buClr>
              <a:buSzPct val="36666"/>
              <a:buFont typeface="Arial"/>
              <a:buNone/>
            </a:pPr>
            <a:r>
              <a:rPr lang="en-US" sz="3000" dirty="0">
                <a:solidFill>
                  <a:srgbClr val="A53010"/>
                </a:solidFill>
                <a:latin typeface="Arial" charset="0"/>
                <a:ea typeface="Arial" charset="0"/>
                <a:cs typeface="Arial" charset="0"/>
                <a:sym typeface="Noto Sans Symbols"/>
              </a:rPr>
              <a:t>•</a:t>
            </a:r>
            <a:r>
              <a:rPr lang="en-US" sz="3000" dirty="0">
                <a:solidFill>
                  <a:srgbClr val="3F3F3F"/>
                </a:solidFill>
                <a:latin typeface="Arial" charset="0"/>
                <a:ea typeface="Arial" charset="0"/>
                <a:cs typeface="Arial" charset="0"/>
              </a:rPr>
              <a:t>Abnormal vs. malicious</a:t>
            </a:r>
          </a:p>
          <a:p>
            <a:pPr marL="0" lvl="0" indent="387350" rtl="0">
              <a:lnSpc>
                <a:spcPct val="115000"/>
              </a:lnSpc>
              <a:spcBef>
                <a:spcPts val="0"/>
              </a:spcBef>
              <a:buClr>
                <a:schemeClr val="dk1"/>
              </a:buClr>
              <a:buSzPct val="36666"/>
              <a:buFont typeface="Arial"/>
              <a:buNone/>
            </a:pPr>
            <a:r>
              <a:rPr lang="en-US" sz="3000" dirty="0">
                <a:solidFill>
                  <a:srgbClr val="3F3F3F"/>
                </a:solidFill>
                <a:latin typeface="Arial" charset="0"/>
                <a:ea typeface="Arial" charset="0"/>
                <a:cs typeface="Arial" charset="0"/>
              </a:rPr>
              <a:t>	</a:t>
            </a:r>
            <a:r>
              <a:rPr lang="en-US" sz="3000" dirty="0">
                <a:solidFill>
                  <a:srgbClr val="A53010"/>
                </a:solidFill>
                <a:latin typeface="Arial" charset="0"/>
                <a:ea typeface="Arial" charset="0"/>
                <a:cs typeface="Arial" charset="0"/>
                <a:sym typeface="Noto Sans Symbols"/>
              </a:rPr>
              <a:t>•</a:t>
            </a:r>
            <a:r>
              <a:rPr lang="en-US" sz="3000" dirty="0">
                <a:solidFill>
                  <a:srgbClr val="3F3F3F"/>
                </a:solidFill>
                <a:latin typeface="Arial" charset="0"/>
                <a:ea typeface="Arial" charset="0"/>
                <a:cs typeface="Arial" charset="0"/>
              </a:rPr>
              <a:t>Wide range of users and activities</a:t>
            </a:r>
          </a:p>
          <a:p>
            <a:pPr marL="0" lvl="0" indent="387350" rtl="0">
              <a:lnSpc>
                <a:spcPct val="115000"/>
              </a:lnSpc>
              <a:spcBef>
                <a:spcPts val="0"/>
              </a:spcBef>
              <a:buClr>
                <a:schemeClr val="dk1"/>
              </a:buClr>
              <a:buSzPct val="36666"/>
              <a:buFont typeface="Arial"/>
              <a:buNone/>
            </a:pPr>
            <a:endParaRPr sz="3000" dirty="0">
              <a:solidFill>
                <a:srgbClr val="3F3F3F"/>
              </a:solidFill>
              <a:latin typeface="Arial" charset="0"/>
              <a:ea typeface="Arial" charset="0"/>
              <a:cs typeface="Arial" charset="0"/>
            </a:endParaRPr>
          </a:p>
          <a:p>
            <a:pPr marL="342900" marR="0" lvl="0" indent="-342900" algn="l" rtl="0">
              <a:lnSpc>
                <a:spcPct val="100000"/>
              </a:lnSpc>
              <a:spcBef>
                <a:spcPts val="1000"/>
              </a:spcBef>
              <a:spcAft>
                <a:spcPts val="0"/>
              </a:spcAft>
              <a:buClr>
                <a:schemeClr val="accent1"/>
              </a:buClr>
              <a:buSzPct val="25000"/>
              <a:buFont typeface="Noto Sans Symbols"/>
              <a:buNone/>
            </a:pPr>
            <a:endParaRPr dirty="0">
              <a:latin typeface="Arial" charset="0"/>
              <a:ea typeface="Arial" charset="0"/>
              <a:cs typeface="Arial" charset="0"/>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Shape 342"/>
          <p:cNvSpPr txBox="1">
            <a:spLocks noGrp="1"/>
          </p:cNvSpPr>
          <p:nvPr>
            <p:ph type="title"/>
          </p:nvPr>
        </p:nvSpPr>
        <p:spPr>
          <a:xfrm>
            <a:off x="2300599" y="446566"/>
            <a:ext cx="8911500" cy="1280700"/>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262626"/>
              </a:buClr>
              <a:buSzPct val="25000"/>
              <a:buFont typeface="Questrial"/>
              <a:buNone/>
            </a:pPr>
            <a:r>
              <a:rPr lang="en-US" sz="4400" b="0" i="0" u="none" strike="noStrike" cap="none" dirty="0">
                <a:solidFill>
                  <a:srgbClr val="262626"/>
                </a:solidFill>
                <a:latin typeface="Arial" charset="0"/>
                <a:ea typeface="Arial" charset="0"/>
                <a:cs typeface="Arial" charset="0"/>
                <a:sym typeface="Questrial"/>
              </a:rPr>
              <a:t>Why is it important?</a:t>
            </a:r>
          </a:p>
        </p:txBody>
      </p:sp>
      <p:sp>
        <p:nvSpPr>
          <p:cNvPr id="343" name="Shape 343"/>
          <p:cNvSpPr txBox="1">
            <a:spLocks noGrp="1"/>
          </p:cNvSpPr>
          <p:nvPr>
            <p:ph type="body" idx="1"/>
          </p:nvPr>
        </p:nvSpPr>
        <p:spPr>
          <a:xfrm>
            <a:off x="2300599" y="1727456"/>
            <a:ext cx="8915700" cy="37776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accent1"/>
              </a:buClr>
              <a:buSzPct val="25000"/>
              <a:buFont typeface="Noto Sans Symbols"/>
              <a:buNone/>
            </a:pPr>
            <a:endParaRPr sz="1900" b="0" i="0" u="none" strike="noStrike" cap="none">
              <a:solidFill>
                <a:srgbClr val="3F3F3F"/>
              </a:solidFill>
              <a:latin typeface="Questrial"/>
              <a:ea typeface="Questrial"/>
              <a:cs typeface="Questrial"/>
              <a:sym typeface="Questrial"/>
            </a:endParaRPr>
          </a:p>
          <a:p>
            <a:pPr marL="0" marR="0" lvl="0" indent="0" algn="l" rtl="0">
              <a:lnSpc>
                <a:spcPct val="100000"/>
              </a:lnSpc>
              <a:spcBef>
                <a:spcPts val="1100"/>
              </a:spcBef>
              <a:spcAft>
                <a:spcPts val="0"/>
              </a:spcAft>
              <a:buClr>
                <a:schemeClr val="accent1"/>
              </a:buClr>
              <a:buSzPct val="25000"/>
              <a:buFont typeface="Noto Sans Symbols"/>
              <a:buNone/>
            </a:pPr>
            <a:endParaRPr sz="1900" b="0" i="0" u="none" strike="noStrike" cap="none">
              <a:solidFill>
                <a:srgbClr val="3F3F3F"/>
              </a:solidFill>
              <a:latin typeface="Questrial"/>
              <a:ea typeface="Questrial"/>
              <a:cs typeface="Questrial"/>
              <a:sym typeface="Questrial"/>
            </a:endParaRPr>
          </a:p>
        </p:txBody>
      </p:sp>
      <p:pic>
        <p:nvPicPr>
          <p:cNvPr id="344" name="Shape 344"/>
          <p:cNvPicPr preferRelativeResize="0"/>
          <p:nvPr/>
        </p:nvPicPr>
        <p:blipFill rotWithShape="1">
          <a:blip r:embed="rId3">
            <a:alphaModFix/>
          </a:blip>
          <a:srcRect/>
          <a:stretch/>
        </p:blipFill>
        <p:spPr>
          <a:xfrm>
            <a:off x="3065419" y="1727456"/>
            <a:ext cx="7382100" cy="4506900"/>
          </a:xfrm>
          <a:prstGeom prst="rect">
            <a:avLst/>
          </a:prstGeom>
          <a:noFill/>
          <a:ln>
            <a:noFill/>
          </a:ln>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Shape 350"/>
          <p:cNvSpPr txBox="1">
            <a:spLocks noGrp="1"/>
          </p:cNvSpPr>
          <p:nvPr>
            <p:ph type="title"/>
          </p:nvPr>
        </p:nvSpPr>
        <p:spPr>
          <a:xfrm>
            <a:off x="2592925" y="624110"/>
            <a:ext cx="8911500" cy="1280700"/>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rgbClr val="262626"/>
              </a:buClr>
              <a:buSzPct val="25000"/>
              <a:buFont typeface="Questrial"/>
              <a:buNone/>
            </a:pPr>
            <a:r>
              <a:rPr lang="en-US" sz="4400" b="0" i="0" u="none" strike="noStrike" cap="none" dirty="0">
                <a:solidFill>
                  <a:srgbClr val="262626"/>
                </a:solidFill>
                <a:latin typeface="Arial" charset="0"/>
                <a:ea typeface="Arial" charset="0"/>
                <a:cs typeface="Arial" charset="0"/>
                <a:sym typeface="Questrial"/>
              </a:rPr>
              <a:t>Objective</a:t>
            </a:r>
          </a:p>
        </p:txBody>
      </p:sp>
      <p:sp>
        <p:nvSpPr>
          <p:cNvPr id="351" name="Shape 351"/>
          <p:cNvSpPr txBox="1">
            <a:spLocks noGrp="1"/>
          </p:cNvSpPr>
          <p:nvPr>
            <p:ph type="body" idx="1"/>
          </p:nvPr>
        </p:nvSpPr>
        <p:spPr>
          <a:xfrm>
            <a:off x="2306182" y="1458686"/>
            <a:ext cx="8915700" cy="3777600"/>
          </a:xfrm>
          <a:prstGeom prst="rect">
            <a:avLst/>
          </a:prstGeom>
          <a:noFill/>
          <a:ln>
            <a:noFill/>
          </a:ln>
        </p:spPr>
        <p:txBody>
          <a:bodyPr lIns="91425" tIns="91425" rIns="91425" bIns="91425" anchor="t" anchorCtr="0">
            <a:noAutofit/>
          </a:bodyPr>
          <a:lstStyle/>
          <a:p>
            <a:pPr marL="342900" marR="0" lvl="0" indent="-222250" algn="l" rtl="0">
              <a:lnSpc>
                <a:spcPct val="100000"/>
              </a:lnSpc>
              <a:spcBef>
                <a:spcPts val="0"/>
              </a:spcBef>
              <a:spcAft>
                <a:spcPts val="0"/>
              </a:spcAft>
              <a:buClr>
                <a:schemeClr val="accent1"/>
              </a:buClr>
              <a:buSzPct val="100000"/>
              <a:buFont typeface="Noto Sans Symbols"/>
              <a:buChar char="•"/>
            </a:pPr>
            <a:r>
              <a:rPr lang="en-US" sz="2800" b="0" i="0" u="none" strike="noStrike" cap="none" dirty="0">
                <a:solidFill>
                  <a:schemeClr val="dk1"/>
                </a:solidFill>
                <a:latin typeface="Calibri"/>
                <a:ea typeface="Calibri"/>
                <a:cs typeface="Calibri"/>
                <a:sym typeface="Calibri"/>
              </a:rPr>
              <a:t>Our aim is to Detect Intrusions with the UVA network. </a:t>
            </a:r>
          </a:p>
        </p:txBody>
      </p:sp>
      <p:pic>
        <p:nvPicPr>
          <p:cNvPr id="352" name="Shape 352"/>
          <p:cNvPicPr preferRelativeResize="0"/>
          <p:nvPr/>
        </p:nvPicPr>
        <p:blipFill rotWithShape="1">
          <a:blip r:embed="rId3">
            <a:alphaModFix/>
          </a:blip>
          <a:srcRect/>
          <a:stretch/>
        </p:blipFill>
        <p:spPr>
          <a:xfrm>
            <a:off x="2306182" y="2375652"/>
            <a:ext cx="2992800" cy="2534099"/>
          </a:xfrm>
          <a:prstGeom prst="rect">
            <a:avLst/>
          </a:prstGeom>
          <a:noFill/>
          <a:ln>
            <a:noFill/>
          </a:ln>
        </p:spPr>
      </p:pic>
      <p:pic>
        <p:nvPicPr>
          <p:cNvPr id="353" name="Shape 353"/>
          <p:cNvPicPr preferRelativeResize="0"/>
          <p:nvPr/>
        </p:nvPicPr>
        <p:blipFill rotWithShape="1">
          <a:blip r:embed="rId4">
            <a:alphaModFix/>
          </a:blip>
          <a:srcRect/>
          <a:stretch/>
        </p:blipFill>
        <p:spPr>
          <a:xfrm>
            <a:off x="5041896" y="3490600"/>
            <a:ext cx="3218399" cy="1810500"/>
          </a:xfrm>
          <a:prstGeom prst="rect">
            <a:avLst/>
          </a:prstGeom>
          <a:noFill/>
          <a:ln>
            <a:noFill/>
          </a:ln>
        </p:spPr>
      </p:pic>
      <p:pic>
        <p:nvPicPr>
          <p:cNvPr id="354" name="Shape 354"/>
          <p:cNvPicPr preferRelativeResize="0"/>
          <p:nvPr/>
        </p:nvPicPr>
        <p:blipFill rotWithShape="1">
          <a:blip r:embed="rId5">
            <a:alphaModFix/>
          </a:blip>
          <a:srcRect/>
          <a:stretch/>
        </p:blipFill>
        <p:spPr>
          <a:xfrm>
            <a:off x="7319489" y="4740619"/>
            <a:ext cx="4043700" cy="1675200"/>
          </a:xfrm>
          <a:prstGeom prst="rect">
            <a:avLst/>
          </a:prstGeom>
          <a:noFill/>
          <a:ln>
            <a:noFill/>
          </a:ln>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Shape 360"/>
          <p:cNvSpPr txBox="1">
            <a:spLocks noGrp="1"/>
          </p:cNvSpPr>
          <p:nvPr>
            <p:ph type="title"/>
          </p:nvPr>
        </p:nvSpPr>
        <p:spPr>
          <a:xfrm>
            <a:off x="2592925" y="667652"/>
            <a:ext cx="8911500" cy="1280699"/>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rgbClr val="262626"/>
              </a:buClr>
              <a:buSzPct val="25000"/>
              <a:buFont typeface="Questrial"/>
              <a:buNone/>
            </a:pPr>
            <a:r>
              <a:rPr lang="en-US" sz="4400" b="0" i="0" u="none" strike="noStrike" cap="none" dirty="0" smtClean="0">
                <a:solidFill>
                  <a:srgbClr val="262626"/>
                </a:solidFill>
                <a:latin typeface="Arial" charset="0"/>
                <a:ea typeface="Arial" charset="0"/>
                <a:cs typeface="Arial" charset="0"/>
                <a:sym typeface="Questrial"/>
              </a:rPr>
              <a:t>The Data</a:t>
            </a:r>
            <a:r>
              <a:rPr lang="en-US" sz="3600" b="0" i="0" u="none" strike="noStrike" cap="none" dirty="0">
                <a:solidFill>
                  <a:srgbClr val="262626"/>
                </a:solidFill>
                <a:latin typeface="Arial" charset="0"/>
                <a:ea typeface="Arial" charset="0"/>
                <a:cs typeface="Arial" charset="0"/>
                <a:sym typeface="Questrial"/>
              </a:rPr>
              <a:t/>
            </a:r>
            <a:br>
              <a:rPr lang="en-US" sz="3600" b="0" i="0" u="none" strike="noStrike" cap="none" dirty="0">
                <a:solidFill>
                  <a:srgbClr val="262626"/>
                </a:solidFill>
                <a:latin typeface="Arial" charset="0"/>
                <a:ea typeface="Arial" charset="0"/>
                <a:cs typeface="Arial" charset="0"/>
                <a:sym typeface="Questrial"/>
              </a:rPr>
            </a:br>
            <a:r>
              <a:rPr lang="en-US" sz="3600" b="0" i="1" u="none" strike="noStrike" cap="none" dirty="0">
                <a:solidFill>
                  <a:srgbClr val="262626"/>
                </a:solidFill>
                <a:latin typeface="Arial" charset="0"/>
                <a:ea typeface="Arial" charset="0"/>
                <a:cs typeface="Arial" charset="0"/>
                <a:sym typeface="Questrial"/>
              </a:rPr>
              <a:t>IPv4 Header</a:t>
            </a:r>
          </a:p>
        </p:txBody>
      </p:sp>
      <p:pic>
        <p:nvPicPr>
          <p:cNvPr id="361" name="Shape 361"/>
          <p:cNvPicPr preferRelativeResize="0"/>
          <p:nvPr/>
        </p:nvPicPr>
        <p:blipFill rotWithShape="1">
          <a:blip r:embed="rId3">
            <a:alphaModFix/>
          </a:blip>
          <a:srcRect/>
          <a:stretch/>
        </p:blipFill>
        <p:spPr>
          <a:xfrm>
            <a:off x="2939143" y="1948651"/>
            <a:ext cx="7315200" cy="4136400"/>
          </a:xfrm>
          <a:prstGeom prst="rect">
            <a:avLst/>
          </a:prstGeom>
          <a:noFill/>
          <a:ln>
            <a:noFill/>
          </a:ln>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Shape 367"/>
          <p:cNvSpPr txBox="1">
            <a:spLocks noGrp="1"/>
          </p:cNvSpPr>
          <p:nvPr>
            <p:ph type="title"/>
          </p:nvPr>
        </p:nvSpPr>
        <p:spPr>
          <a:xfrm>
            <a:off x="2592925" y="667652"/>
            <a:ext cx="8911500" cy="1280699"/>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rgbClr val="262626"/>
              </a:buClr>
              <a:buSzPct val="25000"/>
              <a:buFont typeface="Questrial"/>
              <a:buNone/>
            </a:pPr>
            <a:r>
              <a:rPr lang="en-US" sz="4400" b="0" i="0" u="none" strike="noStrike" cap="none" dirty="0">
                <a:solidFill>
                  <a:srgbClr val="262626"/>
                </a:solidFill>
                <a:latin typeface="Arial" charset="0"/>
                <a:ea typeface="Arial" charset="0"/>
                <a:cs typeface="Arial" charset="0"/>
                <a:sym typeface="Questrial"/>
              </a:rPr>
              <a:t>The Data</a:t>
            </a:r>
            <a:r>
              <a:rPr lang="en-US" sz="3600" b="0" i="0" u="none" strike="noStrike" cap="none" dirty="0">
                <a:solidFill>
                  <a:srgbClr val="262626"/>
                </a:solidFill>
                <a:latin typeface="Arial" charset="0"/>
                <a:ea typeface="Arial" charset="0"/>
                <a:cs typeface="Arial" charset="0"/>
                <a:sym typeface="Questrial"/>
              </a:rPr>
              <a:t/>
            </a:r>
            <a:br>
              <a:rPr lang="en-US" sz="3600" b="0" i="0" u="none" strike="noStrike" cap="none" dirty="0">
                <a:solidFill>
                  <a:srgbClr val="262626"/>
                </a:solidFill>
                <a:latin typeface="Arial" charset="0"/>
                <a:ea typeface="Arial" charset="0"/>
                <a:cs typeface="Arial" charset="0"/>
                <a:sym typeface="Questrial"/>
              </a:rPr>
            </a:br>
            <a:r>
              <a:rPr lang="en-US" sz="3600" b="0" i="1" u="none" strike="noStrike" cap="none" dirty="0">
                <a:solidFill>
                  <a:srgbClr val="262626"/>
                </a:solidFill>
                <a:latin typeface="Arial" charset="0"/>
                <a:ea typeface="Arial" charset="0"/>
                <a:cs typeface="Arial" charset="0"/>
                <a:sym typeface="Questrial"/>
              </a:rPr>
              <a:t>IPv4 Header</a:t>
            </a:r>
          </a:p>
        </p:txBody>
      </p:sp>
      <p:pic>
        <p:nvPicPr>
          <p:cNvPr id="368" name="Shape 368"/>
          <p:cNvPicPr preferRelativeResize="0"/>
          <p:nvPr/>
        </p:nvPicPr>
        <p:blipFill rotWithShape="1">
          <a:blip r:embed="rId3">
            <a:alphaModFix/>
          </a:blip>
          <a:srcRect/>
          <a:stretch/>
        </p:blipFill>
        <p:spPr>
          <a:xfrm>
            <a:off x="2939143" y="1948651"/>
            <a:ext cx="7315200" cy="4136400"/>
          </a:xfrm>
          <a:prstGeom prst="rect">
            <a:avLst/>
          </a:prstGeom>
          <a:noFill/>
          <a:ln>
            <a:noFill/>
          </a:ln>
        </p:spPr>
      </p:pic>
      <p:sp>
        <p:nvSpPr>
          <p:cNvPr id="369" name="Shape 369"/>
          <p:cNvSpPr/>
          <p:nvPr/>
        </p:nvSpPr>
        <p:spPr>
          <a:xfrm>
            <a:off x="6531428" y="2220686"/>
            <a:ext cx="3722700" cy="696900"/>
          </a:xfrm>
          <a:prstGeom prst="ellipse">
            <a:avLst/>
          </a:prstGeom>
          <a:noFill/>
          <a:ln w="85725" cap="flat" cmpd="sng">
            <a:solidFill>
              <a:srgbClr val="78230B"/>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500" b="0" i="0" u="none" strike="noStrike" cap="none">
              <a:solidFill>
                <a:schemeClr val="lt1"/>
              </a:solidFill>
              <a:latin typeface="Arial"/>
              <a:ea typeface="Arial"/>
              <a:cs typeface="Arial"/>
              <a:sym typeface="Arial"/>
            </a:endParaRPr>
          </a:p>
        </p:txBody>
      </p:sp>
      <p:sp>
        <p:nvSpPr>
          <p:cNvPr id="370" name="Shape 370"/>
          <p:cNvSpPr/>
          <p:nvPr/>
        </p:nvSpPr>
        <p:spPr>
          <a:xfrm rot="10800000" flipH="1">
            <a:off x="3195283" y="3804555"/>
            <a:ext cx="7211700" cy="1181100"/>
          </a:xfrm>
          <a:prstGeom prst="ellipse">
            <a:avLst/>
          </a:prstGeom>
          <a:noFill/>
          <a:ln w="85725" cap="flat" cmpd="sng">
            <a:solidFill>
              <a:srgbClr val="78230B"/>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500" b="0" i="0" u="none" strike="noStrike" cap="none">
              <a:solidFill>
                <a:schemeClr val="lt1"/>
              </a:solidFill>
              <a:latin typeface="Arial"/>
              <a:ea typeface="Arial"/>
              <a:cs typeface="Arial"/>
              <a:sym typeface="Arial"/>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1214203" y="2016174"/>
            <a:ext cx="9503764" cy="2518348"/>
            <a:chOff x="1199213" y="1986194"/>
            <a:chExt cx="9503764" cy="2518348"/>
          </a:xfrm>
        </p:grpSpPr>
        <p:sp>
          <p:nvSpPr>
            <p:cNvPr id="5" name="Oval 4"/>
            <p:cNvSpPr/>
            <p:nvPr/>
          </p:nvSpPr>
          <p:spPr>
            <a:xfrm>
              <a:off x="1199213" y="1986194"/>
              <a:ext cx="2518348" cy="25183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600" dirty="0" smtClean="0"/>
                <a:t>Source IP</a:t>
              </a:r>
              <a:endParaRPr lang="en-US" sz="3600" dirty="0"/>
            </a:p>
          </p:txBody>
        </p:sp>
        <p:sp>
          <p:nvSpPr>
            <p:cNvPr id="6" name="Oval 5"/>
            <p:cNvSpPr/>
            <p:nvPr/>
          </p:nvSpPr>
          <p:spPr>
            <a:xfrm>
              <a:off x="8184629" y="1986194"/>
              <a:ext cx="2518348" cy="2518348"/>
            </a:xfrm>
            <a:prstGeom prst="ellipse">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smtClean="0"/>
                <a:t>Destination IP</a:t>
              </a:r>
              <a:endParaRPr lang="en-US" sz="2400" dirty="0"/>
            </a:p>
          </p:txBody>
        </p:sp>
        <p:sp>
          <p:nvSpPr>
            <p:cNvPr id="9" name="Right Arrow 8"/>
            <p:cNvSpPr/>
            <p:nvPr/>
          </p:nvSpPr>
          <p:spPr>
            <a:xfrm>
              <a:off x="3717562" y="2639954"/>
              <a:ext cx="4467067" cy="1210828"/>
            </a:xfrm>
            <a:prstGeom prst="rightArrow">
              <a:avLst/>
            </a:prstGeom>
            <a:pattFill prst="pct5">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1"/>
            <a:lstStyle/>
            <a:p>
              <a:pPr algn="ctr"/>
              <a:r>
                <a:rPr lang="en-US" sz="5400" dirty="0" smtClean="0">
                  <a:solidFill>
                    <a:schemeClr val="tx1"/>
                  </a:solidFill>
                </a:rPr>
                <a:t>transmission</a:t>
              </a:r>
              <a:endParaRPr lang="en-US" dirty="0">
                <a:solidFill>
                  <a:schemeClr val="tx1"/>
                </a:solidFill>
              </a:endParaRPr>
            </a:p>
          </p:txBody>
        </p:sp>
      </p:grpSp>
      <p:grpSp>
        <p:nvGrpSpPr>
          <p:cNvPr id="11" name="Group 10"/>
          <p:cNvGrpSpPr/>
          <p:nvPr/>
        </p:nvGrpSpPr>
        <p:grpSpPr>
          <a:xfrm rot="14753749">
            <a:off x="5261547" y="4639454"/>
            <a:ext cx="763706" cy="202370"/>
            <a:chOff x="1199213" y="1986194"/>
            <a:chExt cx="9503764" cy="2518348"/>
          </a:xfrm>
        </p:grpSpPr>
        <p:sp>
          <p:nvSpPr>
            <p:cNvPr id="12" name="Oval 11"/>
            <p:cNvSpPr/>
            <p:nvPr/>
          </p:nvSpPr>
          <p:spPr>
            <a:xfrm>
              <a:off x="1199213" y="1986194"/>
              <a:ext cx="2518348" cy="25183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4400" dirty="0"/>
            </a:p>
          </p:txBody>
        </p:sp>
        <p:sp>
          <p:nvSpPr>
            <p:cNvPr id="13" name="Oval 12"/>
            <p:cNvSpPr/>
            <p:nvPr/>
          </p:nvSpPr>
          <p:spPr>
            <a:xfrm>
              <a:off x="8184629" y="1986194"/>
              <a:ext cx="2518348" cy="2518348"/>
            </a:xfrm>
            <a:prstGeom prst="ellipse">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dirty="0"/>
            </a:p>
          </p:txBody>
        </p:sp>
        <p:sp>
          <p:nvSpPr>
            <p:cNvPr id="14" name="Right Arrow 13"/>
            <p:cNvSpPr/>
            <p:nvPr/>
          </p:nvSpPr>
          <p:spPr>
            <a:xfrm>
              <a:off x="3717562" y="2639954"/>
              <a:ext cx="4467067" cy="1210828"/>
            </a:xfrm>
            <a:prstGeom prst="rightArrow">
              <a:avLst/>
            </a:prstGeom>
            <a:pattFill prst="pct5">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1"/>
            <a:lstStyle/>
            <a:p>
              <a:pPr algn="ctr"/>
              <a:endParaRPr lang="en-US" dirty="0">
                <a:solidFill>
                  <a:schemeClr val="tx1"/>
                </a:solidFill>
              </a:endParaRPr>
            </a:p>
          </p:txBody>
        </p:sp>
      </p:grpSp>
      <p:grpSp>
        <p:nvGrpSpPr>
          <p:cNvPr id="15" name="Group 14"/>
          <p:cNvGrpSpPr/>
          <p:nvPr/>
        </p:nvGrpSpPr>
        <p:grpSpPr>
          <a:xfrm rot="20757633">
            <a:off x="5480615" y="6310120"/>
            <a:ext cx="763706" cy="202370"/>
            <a:chOff x="1199213" y="1986194"/>
            <a:chExt cx="9503764" cy="2518348"/>
          </a:xfrm>
        </p:grpSpPr>
        <p:sp>
          <p:nvSpPr>
            <p:cNvPr id="16" name="Oval 15"/>
            <p:cNvSpPr/>
            <p:nvPr/>
          </p:nvSpPr>
          <p:spPr>
            <a:xfrm>
              <a:off x="1199213" y="1986194"/>
              <a:ext cx="2518348" cy="25183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4400" dirty="0"/>
            </a:p>
          </p:txBody>
        </p:sp>
        <p:sp>
          <p:nvSpPr>
            <p:cNvPr id="17" name="Oval 16"/>
            <p:cNvSpPr/>
            <p:nvPr/>
          </p:nvSpPr>
          <p:spPr>
            <a:xfrm>
              <a:off x="8184629" y="1986194"/>
              <a:ext cx="2518348" cy="2518348"/>
            </a:xfrm>
            <a:prstGeom prst="ellipse">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dirty="0"/>
            </a:p>
          </p:txBody>
        </p:sp>
        <p:sp>
          <p:nvSpPr>
            <p:cNvPr id="18" name="Right Arrow 17"/>
            <p:cNvSpPr/>
            <p:nvPr/>
          </p:nvSpPr>
          <p:spPr>
            <a:xfrm>
              <a:off x="3717562" y="2639954"/>
              <a:ext cx="4467067" cy="1210828"/>
            </a:xfrm>
            <a:prstGeom prst="rightArrow">
              <a:avLst/>
            </a:prstGeom>
            <a:pattFill prst="pct5">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1"/>
            <a:lstStyle/>
            <a:p>
              <a:pPr algn="ctr"/>
              <a:endParaRPr lang="en-US" dirty="0">
                <a:solidFill>
                  <a:schemeClr val="tx1"/>
                </a:solidFill>
              </a:endParaRPr>
            </a:p>
          </p:txBody>
        </p:sp>
      </p:grpSp>
      <p:grpSp>
        <p:nvGrpSpPr>
          <p:cNvPr id="19" name="Group 18"/>
          <p:cNvGrpSpPr/>
          <p:nvPr/>
        </p:nvGrpSpPr>
        <p:grpSpPr>
          <a:xfrm rot="224476">
            <a:off x="7143268" y="4537726"/>
            <a:ext cx="763706" cy="202370"/>
            <a:chOff x="1199213" y="1986194"/>
            <a:chExt cx="9503764" cy="2518348"/>
          </a:xfrm>
        </p:grpSpPr>
        <p:sp>
          <p:nvSpPr>
            <p:cNvPr id="20" name="Oval 19"/>
            <p:cNvSpPr/>
            <p:nvPr/>
          </p:nvSpPr>
          <p:spPr>
            <a:xfrm>
              <a:off x="1199213" y="1986194"/>
              <a:ext cx="2518348" cy="25183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4400" dirty="0"/>
            </a:p>
          </p:txBody>
        </p:sp>
        <p:sp>
          <p:nvSpPr>
            <p:cNvPr id="21" name="Oval 20"/>
            <p:cNvSpPr/>
            <p:nvPr/>
          </p:nvSpPr>
          <p:spPr>
            <a:xfrm>
              <a:off x="8184629" y="1986194"/>
              <a:ext cx="2518348" cy="2518348"/>
            </a:xfrm>
            <a:prstGeom prst="ellipse">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dirty="0"/>
            </a:p>
          </p:txBody>
        </p:sp>
        <p:sp>
          <p:nvSpPr>
            <p:cNvPr id="22" name="Right Arrow 21"/>
            <p:cNvSpPr/>
            <p:nvPr/>
          </p:nvSpPr>
          <p:spPr>
            <a:xfrm>
              <a:off x="3717562" y="2639954"/>
              <a:ext cx="4467067" cy="1210828"/>
            </a:xfrm>
            <a:prstGeom prst="rightArrow">
              <a:avLst/>
            </a:prstGeom>
            <a:pattFill prst="pct5">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1"/>
            <a:lstStyle/>
            <a:p>
              <a:pPr algn="ctr"/>
              <a:endParaRPr lang="en-US" dirty="0">
                <a:solidFill>
                  <a:schemeClr val="tx1"/>
                </a:solidFill>
              </a:endParaRPr>
            </a:p>
          </p:txBody>
        </p:sp>
      </p:grpSp>
      <p:grpSp>
        <p:nvGrpSpPr>
          <p:cNvPr id="23" name="Group 22"/>
          <p:cNvGrpSpPr/>
          <p:nvPr/>
        </p:nvGrpSpPr>
        <p:grpSpPr>
          <a:xfrm rot="8472321">
            <a:off x="5251556" y="2348927"/>
            <a:ext cx="763706" cy="202370"/>
            <a:chOff x="1199213" y="1986194"/>
            <a:chExt cx="9503764" cy="2518348"/>
          </a:xfrm>
        </p:grpSpPr>
        <p:sp>
          <p:nvSpPr>
            <p:cNvPr id="24" name="Oval 23"/>
            <p:cNvSpPr/>
            <p:nvPr/>
          </p:nvSpPr>
          <p:spPr>
            <a:xfrm>
              <a:off x="1199213" y="1986194"/>
              <a:ext cx="2518348" cy="25183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4400" dirty="0"/>
            </a:p>
          </p:txBody>
        </p:sp>
        <p:sp>
          <p:nvSpPr>
            <p:cNvPr id="25" name="Oval 24"/>
            <p:cNvSpPr/>
            <p:nvPr/>
          </p:nvSpPr>
          <p:spPr>
            <a:xfrm>
              <a:off x="8184629" y="1986194"/>
              <a:ext cx="2518348" cy="2518348"/>
            </a:xfrm>
            <a:prstGeom prst="ellipse">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dirty="0"/>
            </a:p>
          </p:txBody>
        </p:sp>
        <p:sp>
          <p:nvSpPr>
            <p:cNvPr id="26" name="Right Arrow 25"/>
            <p:cNvSpPr/>
            <p:nvPr/>
          </p:nvSpPr>
          <p:spPr>
            <a:xfrm>
              <a:off x="3717562" y="2639954"/>
              <a:ext cx="4467067" cy="1210828"/>
            </a:xfrm>
            <a:prstGeom prst="rightArrow">
              <a:avLst/>
            </a:prstGeom>
            <a:pattFill prst="pct5">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1"/>
            <a:lstStyle/>
            <a:p>
              <a:pPr algn="ctr"/>
              <a:endParaRPr lang="en-US" dirty="0">
                <a:solidFill>
                  <a:schemeClr val="tx1"/>
                </a:solidFill>
              </a:endParaRPr>
            </a:p>
          </p:txBody>
        </p:sp>
      </p:grpSp>
      <p:grpSp>
        <p:nvGrpSpPr>
          <p:cNvPr id="27" name="Group 26"/>
          <p:cNvGrpSpPr/>
          <p:nvPr/>
        </p:nvGrpSpPr>
        <p:grpSpPr>
          <a:xfrm rot="2644707">
            <a:off x="4182736" y="1363851"/>
            <a:ext cx="763706" cy="202370"/>
            <a:chOff x="1199213" y="1986194"/>
            <a:chExt cx="9503764" cy="2518348"/>
          </a:xfrm>
        </p:grpSpPr>
        <p:sp>
          <p:nvSpPr>
            <p:cNvPr id="28" name="Oval 27"/>
            <p:cNvSpPr/>
            <p:nvPr/>
          </p:nvSpPr>
          <p:spPr>
            <a:xfrm>
              <a:off x="1199213" y="1986194"/>
              <a:ext cx="2518348" cy="25183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4400" dirty="0"/>
            </a:p>
          </p:txBody>
        </p:sp>
        <p:sp>
          <p:nvSpPr>
            <p:cNvPr id="29" name="Oval 28"/>
            <p:cNvSpPr/>
            <p:nvPr/>
          </p:nvSpPr>
          <p:spPr>
            <a:xfrm>
              <a:off x="8184629" y="1986194"/>
              <a:ext cx="2518348" cy="2518348"/>
            </a:xfrm>
            <a:prstGeom prst="ellipse">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dirty="0"/>
            </a:p>
          </p:txBody>
        </p:sp>
        <p:sp>
          <p:nvSpPr>
            <p:cNvPr id="30" name="Right Arrow 29"/>
            <p:cNvSpPr/>
            <p:nvPr/>
          </p:nvSpPr>
          <p:spPr>
            <a:xfrm>
              <a:off x="3717562" y="2639954"/>
              <a:ext cx="4467067" cy="1210828"/>
            </a:xfrm>
            <a:prstGeom prst="rightArrow">
              <a:avLst/>
            </a:prstGeom>
            <a:pattFill prst="pct5">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1"/>
            <a:lstStyle/>
            <a:p>
              <a:pPr algn="ctr"/>
              <a:endParaRPr lang="en-US" dirty="0">
                <a:solidFill>
                  <a:schemeClr val="tx1"/>
                </a:solidFill>
              </a:endParaRPr>
            </a:p>
          </p:txBody>
        </p:sp>
      </p:grpSp>
      <p:grpSp>
        <p:nvGrpSpPr>
          <p:cNvPr id="31" name="Group 30"/>
          <p:cNvGrpSpPr/>
          <p:nvPr/>
        </p:nvGrpSpPr>
        <p:grpSpPr>
          <a:xfrm rot="1002816">
            <a:off x="4115188" y="5110473"/>
            <a:ext cx="763706" cy="202370"/>
            <a:chOff x="1199213" y="1986194"/>
            <a:chExt cx="9503764" cy="2518348"/>
          </a:xfrm>
        </p:grpSpPr>
        <p:sp>
          <p:nvSpPr>
            <p:cNvPr id="32" name="Oval 31"/>
            <p:cNvSpPr/>
            <p:nvPr/>
          </p:nvSpPr>
          <p:spPr>
            <a:xfrm>
              <a:off x="1199213" y="1986194"/>
              <a:ext cx="2518348" cy="25183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4400" dirty="0"/>
            </a:p>
          </p:txBody>
        </p:sp>
        <p:sp>
          <p:nvSpPr>
            <p:cNvPr id="33" name="Oval 32"/>
            <p:cNvSpPr/>
            <p:nvPr/>
          </p:nvSpPr>
          <p:spPr>
            <a:xfrm>
              <a:off x="8184629" y="1986194"/>
              <a:ext cx="2518348" cy="2518348"/>
            </a:xfrm>
            <a:prstGeom prst="ellipse">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dirty="0"/>
            </a:p>
          </p:txBody>
        </p:sp>
        <p:sp>
          <p:nvSpPr>
            <p:cNvPr id="34" name="Right Arrow 33"/>
            <p:cNvSpPr/>
            <p:nvPr/>
          </p:nvSpPr>
          <p:spPr>
            <a:xfrm>
              <a:off x="3717562" y="2639954"/>
              <a:ext cx="4467067" cy="1210828"/>
            </a:xfrm>
            <a:prstGeom prst="rightArrow">
              <a:avLst/>
            </a:prstGeom>
            <a:pattFill prst="pct5">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1"/>
            <a:lstStyle/>
            <a:p>
              <a:pPr algn="ctr"/>
              <a:endParaRPr lang="en-US" dirty="0">
                <a:solidFill>
                  <a:schemeClr val="tx1"/>
                </a:solidFill>
              </a:endParaRPr>
            </a:p>
          </p:txBody>
        </p:sp>
      </p:grpSp>
      <p:grpSp>
        <p:nvGrpSpPr>
          <p:cNvPr id="35" name="Group 34"/>
          <p:cNvGrpSpPr/>
          <p:nvPr/>
        </p:nvGrpSpPr>
        <p:grpSpPr>
          <a:xfrm rot="10238053">
            <a:off x="5965626" y="3751586"/>
            <a:ext cx="763706" cy="202370"/>
            <a:chOff x="1199213" y="1986194"/>
            <a:chExt cx="9503764" cy="2518348"/>
          </a:xfrm>
        </p:grpSpPr>
        <p:sp>
          <p:nvSpPr>
            <p:cNvPr id="36" name="Oval 35"/>
            <p:cNvSpPr/>
            <p:nvPr/>
          </p:nvSpPr>
          <p:spPr>
            <a:xfrm>
              <a:off x="1199213" y="1986194"/>
              <a:ext cx="2518348" cy="25183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4400" dirty="0"/>
            </a:p>
          </p:txBody>
        </p:sp>
        <p:sp>
          <p:nvSpPr>
            <p:cNvPr id="37" name="Oval 36"/>
            <p:cNvSpPr/>
            <p:nvPr/>
          </p:nvSpPr>
          <p:spPr>
            <a:xfrm>
              <a:off x="8184629" y="1986194"/>
              <a:ext cx="2518348" cy="2518348"/>
            </a:xfrm>
            <a:prstGeom prst="ellipse">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dirty="0"/>
            </a:p>
          </p:txBody>
        </p:sp>
        <p:sp>
          <p:nvSpPr>
            <p:cNvPr id="38" name="Right Arrow 37"/>
            <p:cNvSpPr/>
            <p:nvPr/>
          </p:nvSpPr>
          <p:spPr>
            <a:xfrm>
              <a:off x="3717562" y="2639954"/>
              <a:ext cx="4467067" cy="1210828"/>
            </a:xfrm>
            <a:prstGeom prst="rightArrow">
              <a:avLst/>
            </a:prstGeom>
            <a:pattFill prst="pct5">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1"/>
            <a:lstStyle/>
            <a:p>
              <a:pPr algn="ctr"/>
              <a:endParaRPr lang="en-US" dirty="0">
                <a:solidFill>
                  <a:schemeClr val="tx1"/>
                </a:solidFill>
              </a:endParaRPr>
            </a:p>
          </p:txBody>
        </p:sp>
      </p:grpSp>
      <p:grpSp>
        <p:nvGrpSpPr>
          <p:cNvPr id="39" name="Group 38"/>
          <p:cNvGrpSpPr/>
          <p:nvPr/>
        </p:nvGrpSpPr>
        <p:grpSpPr>
          <a:xfrm rot="1876582">
            <a:off x="7039188" y="5163245"/>
            <a:ext cx="763706" cy="202370"/>
            <a:chOff x="1199213" y="1986194"/>
            <a:chExt cx="9503764" cy="2518348"/>
          </a:xfrm>
        </p:grpSpPr>
        <p:sp>
          <p:nvSpPr>
            <p:cNvPr id="40" name="Oval 39"/>
            <p:cNvSpPr/>
            <p:nvPr/>
          </p:nvSpPr>
          <p:spPr>
            <a:xfrm>
              <a:off x="1199213" y="1986194"/>
              <a:ext cx="2518348" cy="25183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4400" dirty="0"/>
            </a:p>
          </p:txBody>
        </p:sp>
        <p:sp>
          <p:nvSpPr>
            <p:cNvPr id="41" name="Oval 40"/>
            <p:cNvSpPr/>
            <p:nvPr/>
          </p:nvSpPr>
          <p:spPr>
            <a:xfrm>
              <a:off x="8184629" y="1986194"/>
              <a:ext cx="2518348" cy="2518348"/>
            </a:xfrm>
            <a:prstGeom prst="ellipse">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dirty="0"/>
            </a:p>
          </p:txBody>
        </p:sp>
        <p:sp>
          <p:nvSpPr>
            <p:cNvPr id="42" name="Right Arrow 41"/>
            <p:cNvSpPr/>
            <p:nvPr/>
          </p:nvSpPr>
          <p:spPr>
            <a:xfrm>
              <a:off x="3717562" y="2639954"/>
              <a:ext cx="4467067" cy="1210828"/>
            </a:xfrm>
            <a:prstGeom prst="rightArrow">
              <a:avLst/>
            </a:prstGeom>
            <a:pattFill prst="pct5">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1"/>
            <a:lstStyle/>
            <a:p>
              <a:pPr algn="ctr"/>
              <a:endParaRPr lang="en-US" dirty="0">
                <a:solidFill>
                  <a:schemeClr val="tx1"/>
                </a:solidFill>
              </a:endParaRPr>
            </a:p>
          </p:txBody>
        </p:sp>
      </p:grpSp>
      <p:grpSp>
        <p:nvGrpSpPr>
          <p:cNvPr id="43" name="Group 42"/>
          <p:cNvGrpSpPr/>
          <p:nvPr/>
        </p:nvGrpSpPr>
        <p:grpSpPr>
          <a:xfrm rot="4299580">
            <a:off x="6327158" y="1880785"/>
            <a:ext cx="763706" cy="202370"/>
            <a:chOff x="1199213" y="1986194"/>
            <a:chExt cx="9503764" cy="2518348"/>
          </a:xfrm>
        </p:grpSpPr>
        <p:sp>
          <p:nvSpPr>
            <p:cNvPr id="44" name="Oval 43"/>
            <p:cNvSpPr/>
            <p:nvPr/>
          </p:nvSpPr>
          <p:spPr>
            <a:xfrm>
              <a:off x="1199213" y="1986194"/>
              <a:ext cx="2518348" cy="25183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4400" dirty="0"/>
            </a:p>
          </p:txBody>
        </p:sp>
        <p:sp>
          <p:nvSpPr>
            <p:cNvPr id="45" name="Oval 44"/>
            <p:cNvSpPr/>
            <p:nvPr/>
          </p:nvSpPr>
          <p:spPr>
            <a:xfrm>
              <a:off x="8184629" y="1986194"/>
              <a:ext cx="2518348" cy="2518348"/>
            </a:xfrm>
            <a:prstGeom prst="ellipse">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dirty="0"/>
            </a:p>
          </p:txBody>
        </p:sp>
        <p:sp>
          <p:nvSpPr>
            <p:cNvPr id="46" name="Right Arrow 45"/>
            <p:cNvSpPr/>
            <p:nvPr/>
          </p:nvSpPr>
          <p:spPr>
            <a:xfrm>
              <a:off x="3717562" y="2639954"/>
              <a:ext cx="4467067" cy="1210828"/>
            </a:xfrm>
            <a:prstGeom prst="rightArrow">
              <a:avLst/>
            </a:prstGeom>
            <a:pattFill prst="pct5">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1"/>
            <a:lstStyle/>
            <a:p>
              <a:pPr algn="ctr"/>
              <a:endParaRPr lang="en-US" dirty="0">
                <a:solidFill>
                  <a:schemeClr val="tx1"/>
                </a:solidFill>
              </a:endParaRPr>
            </a:p>
          </p:txBody>
        </p:sp>
      </p:grpSp>
      <p:grpSp>
        <p:nvGrpSpPr>
          <p:cNvPr id="47" name="Group 46"/>
          <p:cNvGrpSpPr/>
          <p:nvPr/>
        </p:nvGrpSpPr>
        <p:grpSpPr>
          <a:xfrm rot="1676762">
            <a:off x="5532224" y="5559059"/>
            <a:ext cx="763706" cy="202370"/>
            <a:chOff x="1199213" y="1986194"/>
            <a:chExt cx="9503764" cy="2518348"/>
          </a:xfrm>
        </p:grpSpPr>
        <p:sp>
          <p:nvSpPr>
            <p:cNvPr id="48" name="Oval 47"/>
            <p:cNvSpPr/>
            <p:nvPr/>
          </p:nvSpPr>
          <p:spPr>
            <a:xfrm>
              <a:off x="1199213" y="1986194"/>
              <a:ext cx="2518348" cy="25183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4400" dirty="0"/>
            </a:p>
          </p:txBody>
        </p:sp>
        <p:sp>
          <p:nvSpPr>
            <p:cNvPr id="49" name="Oval 48"/>
            <p:cNvSpPr/>
            <p:nvPr/>
          </p:nvSpPr>
          <p:spPr>
            <a:xfrm>
              <a:off x="8184629" y="1986194"/>
              <a:ext cx="2518348" cy="2518348"/>
            </a:xfrm>
            <a:prstGeom prst="ellipse">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dirty="0"/>
            </a:p>
          </p:txBody>
        </p:sp>
        <p:sp>
          <p:nvSpPr>
            <p:cNvPr id="50" name="Right Arrow 49"/>
            <p:cNvSpPr/>
            <p:nvPr/>
          </p:nvSpPr>
          <p:spPr>
            <a:xfrm>
              <a:off x="3717562" y="2639954"/>
              <a:ext cx="4467067" cy="1210828"/>
            </a:xfrm>
            <a:prstGeom prst="rightArrow">
              <a:avLst/>
            </a:prstGeom>
            <a:pattFill prst="pct5">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1"/>
            <a:lstStyle/>
            <a:p>
              <a:pPr algn="ctr"/>
              <a:endParaRPr lang="en-US" dirty="0">
                <a:solidFill>
                  <a:schemeClr val="tx1"/>
                </a:solidFill>
              </a:endParaRPr>
            </a:p>
          </p:txBody>
        </p:sp>
      </p:grpSp>
      <p:grpSp>
        <p:nvGrpSpPr>
          <p:cNvPr id="51" name="Group 50"/>
          <p:cNvGrpSpPr/>
          <p:nvPr/>
        </p:nvGrpSpPr>
        <p:grpSpPr>
          <a:xfrm rot="3368600">
            <a:off x="4547040" y="4329784"/>
            <a:ext cx="763706" cy="202370"/>
            <a:chOff x="1199213" y="1986194"/>
            <a:chExt cx="9503764" cy="2518348"/>
          </a:xfrm>
        </p:grpSpPr>
        <p:sp>
          <p:nvSpPr>
            <p:cNvPr id="52" name="Oval 51"/>
            <p:cNvSpPr/>
            <p:nvPr/>
          </p:nvSpPr>
          <p:spPr>
            <a:xfrm>
              <a:off x="1199213" y="1986194"/>
              <a:ext cx="2518348" cy="25183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4400" dirty="0"/>
            </a:p>
          </p:txBody>
        </p:sp>
        <p:sp>
          <p:nvSpPr>
            <p:cNvPr id="53" name="Oval 52"/>
            <p:cNvSpPr/>
            <p:nvPr/>
          </p:nvSpPr>
          <p:spPr>
            <a:xfrm>
              <a:off x="8184629" y="1986194"/>
              <a:ext cx="2518348" cy="2518348"/>
            </a:xfrm>
            <a:prstGeom prst="ellipse">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dirty="0"/>
            </a:p>
          </p:txBody>
        </p:sp>
        <p:sp>
          <p:nvSpPr>
            <p:cNvPr id="54" name="Right Arrow 53"/>
            <p:cNvSpPr/>
            <p:nvPr/>
          </p:nvSpPr>
          <p:spPr>
            <a:xfrm>
              <a:off x="3717562" y="2639954"/>
              <a:ext cx="4467067" cy="1210828"/>
            </a:xfrm>
            <a:prstGeom prst="rightArrow">
              <a:avLst/>
            </a:prstGeom>
            <a:pattFill prst="pct5">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1"/>
            <a:lstStyle/>
            <a:p>
              <a:pPr algn="ctr"/>
              <a:endParaRPr lang="en-US" dirty="0">
                <a:solidFill>
                  <a:schemeClr val="tx1"/>
                </a:solidFill>
              </a:endParaRPr>
            </a:p>
          </p:txBody>
        </p:sp>
      </p:grpSp>
      <p:grpSp>
        <p:nvGrpSpPr>
          <p:cNvPr id="55" name="Group 54"/>
          <p:cNvGrpSpPr/>
          <p:nvPr/>
        </p:nvGrpSpPr>
        <p:grpSpPr>
          <a:xfrm rot="11055148">
            <a:off x="3888545" y="5838942"/>
            <a:ext cx="763706" cy="202370"/>
            <a:chOff x="1199213" y="1986194"/>
            <a:chExt cx="9503764" cy="2518348"/>
          </a:xfrm>
        </p:grpSpPr>
        <p:sp>
          <p:nvSpPr>
            <p:cNvPr id="56" name="Oval 55"/>
            <p:cNvSpPr/>
            <p:nvPr/>
          </p:nvSpPr>
          <p:spPr>
            <a:xfrm>
              <a:off x="1199213" y="1986194"/>
              <a:ext cx="2518348" cy="25183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4400" dirty="0"/>
            </a:p>
          </p:txBody>
        </p:sp>
        <p:sp>
          <p:nvSpPr>
            <p:cNvPr id="57" name="Oval 56"/>
            <p:cNvSpPr/>
            <p:nvPr/>
          </p:nvSpPr>
          <p:spPr>
            <a:xfrm>
              <a:off x="8184629" y="1986194"/>
              <a:ext cx="2518348" cy="2518348"/>
            </a:xfrm>
            <a:prstGeom prst="ellipse">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dirty="0"/>
            </a:p>
          </p:txBody>
        </p:sp>
        <p:sp>
          <p:nvSpPr>
            <p:cNvPr id="58" name="Right Arrow 57"/>
            <p:cNvSpPr/>
            <p:nvPr/>
          </p:nvSpPr>
          <p:spPr>
            <a:xfrm>
              <a:off x="3717562" y="2639954"/>
              <a:ext cx="4467067" cy="1210828"/>
            </a:xfrm>
            <a:prstGeom prst="rightArrow">
              <a:avLst/>
            </a:prstGeom>
            <a:pattFill prst="pct5">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1"/>
            <a:lstStyle/>
            <a:p>
              <a:pPr algn="ctr"/>
              <a:endParaRPr lang="en-US" dirty="0">
                <a:solidFill>
                  <a:schemeClr val="tx1"/>
                </a:solidFill>
              </a:endParaRPr>
            </a:p>
          </p:txBody>
        </p:sp>
      </p:grpSp>
      <p:grpSp>
        <p:nvGrpSpPr>
          <p:cNvPr id="59" name="Group 58"/>
          <p:cNvGrpSpPr/>
          <p:nvPr/>
        </p:nvGrpSpPr>
        <p:grpSpPr>
          <a:xfrm rot="16200000">
            <a:off x="7755819" y="5932428"/>
            <a:ext cx="763706" cy="202370"/>
            <a:chOff x="1199213" y="1986194"/>
            <a:chExt cx="9503764" cy="2518348"/>
          </a:xfrm>
        </p:grpSpPr>
        <p:sp>
          <p:nvSpPr>
            <p:cNvPr id="60" name="Oval 59"/>
            <p:cNvSpPr/>
            <p:nvPr/>
          </p:nvSpPr>
          <p:spPr>
            <a:xfrm>
              <a:off x="1199213" y="1986194"/>
              <a:ext cx="2518348" cy="25183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4400" dirty="0"/>
            </a:p>
          </p:txBody>
        </p:sp>
        <p:sp>
          <p:nvSpPr>
            <p:cNvPr id="61" name="Oval 60"/>
            <p:cNvSpPr/>
            <p:nvPr/>
          </p:nvSpPr>
          <p:spPr>
            <a:xfrm>
              <a:off x="8184629" y="1986194"/>
              <a:ext cx="2518348" cy="2518348"/>
            </a:xfrm>
            <a:prstGeom prst="ellipse">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dirty="0"/>
            </a:p>
          </p:txBody>
        </p:sp>
        <p:sp>
          <p:nvSpPr>
            <p:cNvPr id="62" name="Right Arrow 61"/>
            <p:cNvSpPr/>
            <p:nvPr/>
          </p:nvSpPr>
          <p:spPr>
            <a:xfrm>
              <a:off x="3717562" y="2639954"/>
              <a:ext cx="4467067" cy="1210828"/>
            </a:xfrm>
            <a:prstGeom prst="rightArrow">
              <a:avLst/>
            </a:prstGeom>
            <a:pattFill prst="pct5">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1"/>
            <a:lstStyle/>
            <a:p>
              <a:pPr algn="ctr"/>
              <a:endParaRPr lang="en-US" dirty="0">
                <a:solidFill>
                  <a:schemeClr val="tx1"/>
                </a:solidFill>
              </a:endParaRPr>
            </a:p>
          </p:txBody>
        </p:sp>
      </p:grpSp>
      <p:grpSp>
        <p:nvGrpSpPr>
          <p:cNvPr id="63" name="Group 62"/>
          <p:cNvGrpSpPr/>
          <p:nvPr/>
        </p:nvGrpSpPr>
        <p:grpSpPr>
          <a:xfrm rot="20542243">
            <a:off x="7767742" y="3444649"/>
            <a:ext cx="763706" cy="202370"/>
            <a:chOff x="1199213" y="1986194"/>
            <a:chExt cx="9503764" cy="2518348"/>
          </a:xfrm>
        </p:grpSpPr>
        <p:sp>
          <p:nvSpPr>
            <p:cNvPr id="64" name="Oval 63"/>
            <p:cNvSpPr/>
            <p:nvPr/>
          </p:nvSpPr>
          <p:spPr>
            <a:xfrm>
              <a:off x="1199213" y="1986194"/>
              <a:ext cx="2518348" cy="25183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4400" dirty="0"/>
            </a:p>
          </p:txBody>
        </p:sp>
        <p:sp>
          <p:nvSpPr>
            <p:cNvPr id="65" name="Oval 64"/>
            <p:cNvSpPr/>
            <p:nvPr/>
          </p:nvSpPr>
          <p:spPr>
            <a:xfrm>
              <a:off x="8184629" y="1986194"/>
              <a:ext cx="2518348" cy="2518348"/>
            </a:xfrm>
            <a:prstGeom prst="ellipse">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dirty="0"/>
            </a:p>
          </p:txBody>
        </p:sp>
        <p:sp>
          <p:nvSpPr>
            <p:cNvPr id="66" name="Right Arrow 65"/>
            <p:cNvSpPr/>
            <p:nvPr/>
          </p:nvSpPr>
          <p:spPr>
            <a:xfrm>
              <a:off x="3717562" y="2639954"/>
              <a:ext cx="4467067" cy="1210828"/>
            </a:xfrm>
            <a:prstGeom prst="rightArrow">
              <a:avLst/>
            </a:prstGeom>
            <a:pattFill prst="pct5">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1"/>
            <a:lstStyle/>
            <a:p>
              <a:pPr algn="ctr"/>
              <a:endParaRPr lang="en-US" dirty="0">
                <a:solidFill>
                  <a:schemeClr val="tx1"/>
                </a:solidFill>
              </a:endParaRPr>
            </a:p>
          </p:txBody>
        </p:sp>
      </p:grpSp>
      <p:grpSp>
        <p:nvGrpSpPr>
          <p:cNvPr id="67" name="Group 66"/>
          <p:cNvGrpSpPr/>
          <p:nvPr/>
        </p:nvGrpSpPr>
        <p:grpSpPr>
          <a:xfrm rot="4946127">
            <a:off x="7986810" y="5115315"/>
            <a:ext cx="763706" cy="202370"/>
            <a:chOff x="1199213" y="1986194"/>
            <a:chExt cx="9503764" cy="2518348"/>
          </a:xfrm>
        </p:grpSpPr>
        <p:sp>
          <p:nvSpPr>
            <p:cNvPr id="68" name="Oval 67"/>
            <p:cNvSpPr/>
            <p:nvPr/>
          </p:nvSpPr>
          <p:spPr>
            <a:xfrm>
              <a:off x="1199213" y="1986194"/>
              <a:ext cx="2518348" cy="25183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4400" dirty="0"/>
            </a:p>
          </p:txBody>
        </p:sp>
        <p:sp>
          <p:nvSpPr>
            <p:cNvPr id="69" name="Oval 68"/>
            <p:cNvSpPr/>
            <p:nvPr/>
          </p:nvSpPr>
          <p:spPr>
            <a:xfrm>
              <a:off x="8184629" y="1986194"/>
              <a:ext cx="2518348" cy="2518348"/>
            </a:xfrm>
            <a:prstGeom prst="ellipse">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dirty="0"/>
            </a:p>
          </p:txBody>
        </p:sp>
        <p:sp>
          <p:nvSpPr>
            <p:cNvPr id="70" name="Right Arrow 69"/>
            <p:cNvSpPr/>
            <p:nvPr/>
          </p:nvSpPr>
          <p:spPr>
            <a:xfrm>
              <a:off x="3717562" y="2639954"/>
              <a:ext cx="4467067" cy="1210828"/>
            </a:xfrm>
            <a:prstGeom prst="rightArrow">
              <a:avLst/>
            </a:prstGeom>
            <a:pattFill prst="pct5">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1"/>
            <a:lstStyle/>
            <a:p>
              <a:pPr algn="ctr"/>
              <a:endParaRPr lang="en-US" dirty="0">
                <a:solidFill>
                  <a:schemeClr val="tx1"/>
                </a:solidFill>
              </a:endParaRPr>
            </a:p>
          </p:txBody>
        </p:sp>
      </p:grpSp>
      <p:grpSp>
        <p:nvGrpSpPr>
          <p:cNvPr id="71" name="Group 70"/>
          <p:cNvGrpSpPr/>
          <p:nvPr/>
        </p:nvGrpSpPr>
        <p:grpSpPr>
          <a:xfrm rot="6012970">
            <a:off x="9471830" y="3145788"/>
            <a:ext cx="763706" cy="202370"/>
            <a:chOff x="1199213" y="1986194"/>
            <a:chExt cx="9503764" cy="2518348"/>
          </a:xfrm>
        </p:grpSpPr>
        <p:sp>
          <p:nvSpPr>
            <p:cNvPr id="72" name="Oval 71"/>
            <p:cNvSpPr/>
            <p:nvPr/>
          </p:nvSpPr>
          <p:spPr>
            <a:xfrm>
              <a:off x="1199213" y="1986194"/>
              <a:ext cx="2518348" cy="25183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4400" dirty="0"/>
            </a:p>
          </p:txBody>
        </p:sp>
        <p:sp>
          <p:nvSpPr>
            <p:cNvPr id="73" name="Oval 72"/>
            <p:cNvSpPr/>
            <p:nvPr/>
          </p:nvSpPr>
          <p:spPr>
            <a:xfrm>
              <a:off x="8184629" y="1986194"/>
              <a:ext cx="2518348" cy="2518348"/>
            </a:xfrm>
            <a:prstGeom prst="ellipse">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dirty="0"/>
            </a:p>
          </p:txBody>
        </p:sp>
        <p:sp>
          <p:nvSpPr>
            <p:cNvPr id="74" name="Right Arrow 73"/>
            <p:cNvSpPr/>
            <p:nvPr/>
          </p:nvSpPr>
          <p:spPr>
            <a:xfrm>
              <a:off x="3717562" y="2639954"/>
              <a:ext cx="4467067" cy="1210828"/>
            </a:xfrm>
            <a:prstGeom prst="rightArrow">
              <a:avLst/>
            </a:prstGeom>
            <a:pattFill prst="pct5">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1"/>
            <a:lstStyle/>
            <a:p>
              <a:pPr algn="ctr"/>
              <a:endParaRPr lang="en-US" dirty="0">
                <a:solidFill>
                  <a:schemeClr val="tx1"/>
                </a:solidFill>
              </a:endParaRPr>
            </a:p>
          </p:txBody>
        </p:sp>
      </p:grpSp>
      <p:grpSp>
        <p:nvGrpSpPr>
          <p:cNvPr id="75" name="Group 74"/>
          <p:cNvGrpSpPr/>
          <p:nvPr/>
        </p:nvGrpSpPr>
        <p:grpSpPr>
          <a:xfrm rot="14260815">
            <a:off x="7885582" y="1042133"/>
            <a:ext cx="763706" cy="202370"/>
            <a:chOff x="1199213" y="1986194"/>
            <a:chExt cx="9503764" cy="2518348"/>
          </a:xfrm>
        </p:grpSpPr>
        <p:sp>
          <p:nvSpPr>
            <p:cNvPr id="76" name="Oval 75"/>
            <p:cNvSpPr/>
            <p:nvPr/>
          </p:nvSpPr>
          <p:spPr>
            <a:xfrm>
              <a:off x="1199213" y="1986194"/>
              <a:ext cx="2518348" cy="25183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4400" dirty="0"/>
            </a:p>
          </p:txBody>
        </p:sp>
        <p:sp>
          <p:nvSpPr>
            <p:cNvPr id="77" name="Oval 76"/>
            <p:cNvSpPr/>
            <p:nvPr/>
          </p:nvSpPr>
          <p:spPr>
            <a:xfrm>
              <a:off x="8184629" y="1986194"/>
              <a:ext cx="2518348" cy="2518348"/>
            </a:xfrm>
            <a:prstGeom prst="ellipse">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dirty="0"/>
            </a:p>
          </p:txBody>
        </p:sp>
        <p:sp>
          <p:nvSpPr>
            <p:cNvPr id="78" name="Right Arrow 77"/>
            <p:cNvSpPr/>
            <p:nvPr/>
          </p:nvSpPr>
          <p:spPr>
            <a:xfrm>
              <a:off x="3717562" y="2639954"/>
              <a:ext cx="4467067" cy="1210828"/>
            </a:xfrm>
            <a:prstGeom prst="rightArrow">
              <a:avLst/>
            </a:prstGeom>
            <a:pattFill prst="pct5">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1"/>
            <a:lstStyle/>
            <a:p>
              <a:pPr algn="ctr"/>
              <a:endParaRPr lang="en-US" dirty="0">
                <a:solidFill>
                  <a:schemeClr val="tx1"/>
                </a:solidFill>
              </a:endParaRPr>
            </a:p>
          </p:txBody>
        </p:sp>
      </p:grpSp>
      <p:grpSp>
        <p:nvGrpSpPr>
          <p:cNvPr id="79" name="Group 78"/>
          <p:cNvGrpSpPr/>
          <p:nvPr/>
        </p:nvGrpSpPr>
        <p:grpSpPr>
          <a:xfrm rot="17462563">
            <a:off x="6896046" y="879882"/>
            <a:ext cx="763706" cy="202370"/>
            <a:chOff x="1199213" y="1986194"/>
            <a:chExt cx="9503764" cy="2518348"/>
          </a:xfrm>
        </p:grpSpPr>
        <p:sp>
          <p:nvSpPr>
            <p:cNvPr id="80" name="Oval 79"/>
            <p:cNvSpPr/>
            <p:nvPr/>
          </p:nvSpPr>
          <p:spPr>
            <a:xfrm>
              <a:off x="1199213" y="1986194"/>
              <a:ext cx="2518348" cy="25183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4400" dirty="0"/>
            </a:p>
          </p:txBody>
        </p:sp>
        <p:sp>
          <p:nvSpPr>
            <p:cNvPr id="81" name="Oval 80"/>
            <p:cNvSpPr/>
            <p:nvPr/>
          </p:nvSpPr>
          <p:spPr>
            <a:xfrm>
              <a:off x="8184629" y="1986194"/>
              <a:ext cx="2518348" cy="2518348"/>
            </a:xfrm>
            <a:prstGeom prst="ellipse">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dirty="0"/>
            </a:p>
          </p:txBody>
        </p:sp>
        <p:sp>
          <p:nvSpPr>
            <p:cNvPr id="82" name="Right Arrow 81"/>
            <p:cNvSpPr/>
            <p:nvPr/>
          </p:nvSpPr>
          <p:spPr>
            <a:xfrm>
              <a:off x="3717562" y="2639954"/>
              <a:ext cx="4467067" cy="1210828"/>
            </a:xfrm>
            <a:prstGeom prst="rightArrow">
              <a:avLst/>
            </a:prstGeom>
            <a:pattFill prst="pct5">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1"/>
            <a:lstStyle/>
            <a:p>
              <a:pPr algn="ctr"/>
              <a:endParaRPr lang="en-US" dirty="0">
                <a:solidFill>
                  <a:schemeClr val="tx1"/>
                </a:solidFill>
              </a:endParaRPr>
            </a:p>
          </p:txBody>
        </p:sp>
      </p:grpSp>
      <p:grpSp>
        <p:nvGrpSpPr>
          <p:cNvPr id="83" name="Group 82"/>
          <p:cNvGrpSpPr/>
          <p:nvPr/>
        </p:nvGrpSpPr>
        <p:grpSpPr>
          <a:xfrm rot="6791310">
            <a:off x="6866016" y="3936658"/>
            <a:ext cx="763706" cy="202370"/>
            <a:chOff x="1199213" y="1986194"/>
            <a:chExt cx="9503764" cy="2518348"/>
          </a:xfrm>
        </p:grpSpPr>
        <p:sp>
          <p:nvSpPr>
            <p:cNvPr id="84" name="Oval 83"/>
            <p:cNvSpPr/>
            <p:nvPr/>
          </p:nvSpPr>
          <p:spPr>
            <a:xfrm>
              <a:off x="1199213" y="1986194"/>
              <a:ext cx="2518348" cy="25183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4400" dirty="0"/>
            </a:p>
          </p:txBody>
        </p:sp>
        <p:sp>
          <p:nvSpPr>
            <p:cNvPr id="85" name="Oval 84"/>
            <p:cNvSpPr/>
            <p:nvPr/>
          </p:nvSpPr>
          <p:spPr>
            <a:xfrm>
              <a:off x="8184629" y="1986194"/>
              <a:ext cx="2518348" cy="2518348"/>
            </a:xfrm>
            <a:prstGeom prst="ellipse">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dirty="0"/>
            </a:p>
          </p:txBody>
        </p:sp>
        <p:sp>
          <p:nvSpPr>
            <p:cNvPr id="86" name="Right Arrow 85"/>
            <p:cNvSpPr/>
            <p:nvPr/>
          </p:nvSpPr>
          <p:spPr>
            <a:xfrm>
              <a:off x="3717562" y="2639954"/>
              <a:ext cx="4467067" cy="1210828"/>
            </a:xfrm>
            <a:prstGeom prst="rightArrow">
              <a:avLst/>
            </a:prstGeom>
            <a:pattFill prst="pct5">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1"/>
            <a:lstStyle/>
            <a:p>
              <a:pPr algn="ctr"/>
              <a:endParaRPr lang="en-US" dirty="0">
                <a:solidFill>
                  <a:schemeClr val="tx1"/>
                </a:solidFill>
              </a:endParaRPr>
            </a:p>
          </p:txBody>
        </p:sp>
      </p:grpSp>
      <p:grpSp>
        <p:nvGrpSpPr>
          <p:cNvPr id="91" name="Group 90"/>
          <p:cNvGrpSpPr/>
          <p:nvPr/>
        </p:nvGrpSpPr>
        <p:grpSpPr>
          <a:xfrm rot="7665076">
            <a:off x="9545383" y="3968440"/>
            <a:ext cx="763706" cy="202370"/>
            <a:chOff x="1199213" y="1986194"/>
            <a:chExt cx="9503764" cy="2518348"/>
          </a:xfrm>
        </p:grpSpPr>
        <p:sp>
          <p:nvSpPr>
            <p:cNvPr id="92" name="Oval 91"/>
            <p:cNvSpPr/>
            <p:nvPr/>
          </p:nvSpPr>
          <p:spPr>
            <a:xfrm>
              <a:off x="1199213" y="1986194"/>
              <a:ext cx="2518348" cy="25183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4400" dirty="0"/>
            </a:p>
          </p:txBody>
        </p:sp>
        <p:sp>
          <p:nvSpPr>
            <p:cNvPr id="93" name="Oval 92"/>
            <p:cNvSpPr/>
            <p:nvPr/>
          </p:nvSpPr>
          <p:spPr>
            <a:xfrm>
              <a:off x="8184629" y="1986194"/>
              <a:ext cx="2518348" cy="2518348"/>
            </a:xfrm>
            <a:prstGeom prst="ellipse">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dirty="0"/>
            </a:p>
          </p:txBody>
        </p:sp>
        <p:sp>
          <p:nvSpPr>
            <p:cNvPr id="94" name="Right Arrow 93"/>
            <p:cNvSpPr/>
            <p:nvPr/>
          </p:nvSpPr>
          <p:spPr>
            <a:xfrm>
              <a:off x="3717562" y="2639954"/>
              <a:ext cx="4467067" cy="1210828"/>
            </a:xfrm>
            <a:prstGeom prst="rightArrow">
              <a:avLst/>
            </a:prstGeom>
            <a:pattFill prst="pct5">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1"/>
            <a:lstStyle/>
            <a:p>
              <a:pPr algn="ctr"/>
              <a:endParaRPr lang="en-US" dirty="0">
                <a:solidFill>
                  <a:schemeClr val="tx1"/>
                </a:solidFill>
              </a:endParaRPr>
            </a:p>
          </p:txBody>
        </p:sp>
      </p:grpSp>
      <p:grpSp>
        <p:nvGrpSpPr>
          <p:cNvPr id="95" name="Group 94"/>
          <p:cNvGrpSpPr/>
          <p:nvPr/>
        </p:nvGrpSpPr>
        <p:grpSpPr>
          <a:xfrm rot="10088074">
            <a:off x="9379510" y="323202"/>
            <a:ext cx="763706" cy="202370"/>
            <a:chOff x="1199213" y="1986194"/>
            <a:chExt cx="9503764" cy="2518348"/>
          </a:xfrm>
        </p:grpSpPr>
        <p:sp>
          <p:nvSpPr>
            <p:cNvPr id="96" name="Oval 95"/>
            <p:cNvSpPr/>
            <p:nvPr/>
          </p:nvSpPr>
          <p:spPr>
            <a:xfrm>
              <a:off x="1199213" y="1986194"/>
              <a:ext cx="2518348" cy="25183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4400" dirty="0"/>
            </a:p>
          </p:txBody>
        </p:sp>
        <p:sp>
          <p:nvSpPr>
            <p:cNvPr id="97" name="Oval 96"/>
            <p:cNvSpPr/>
            <p:nvPr/>
          </p:nvSpPr>
          <p:spPr>
            <a:xfrm>
              <a:off x="8184629" y="1986194"/>
              <a:ext cx="2518348" cy="2518348"/>
            </a:xfrm>
            <a:prstGeom prst="ellipse">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dirty="0"/>
            </a:p>
          </p:txBody>
        </p:sp>
        <p:sp>
          <p:nvSpPr>
            <p:cNvPr id="98" name="Right Arrow 97"/>
            <p:cNvSpPr/>
            <p:nvPr/>
          </p:nvSpPr>
          <p:spPr>
            <a:xfrm>
              <a:off x="3717562" y="2639954"/>
              <a:ext cx="4467067" cy="1210828"/>
            </a:xfrm>
            <a:prstGeom prst="rightArrow">
              <a:avLst/>
            </a:prstGeom>
            <a:pattFill prst="pct5">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1"/>
            <a:lstStyle/>
            <a:p>
              <a:pPr algn="ctr"/>
              <a:endParaRPr lang="en-US" dirty="0">
                <a:solidFill>
                  <a:schemeClr val="tx1"/>
                </a:solidFill>
              </a:endParaRPr>
            </a:p>
          </p:txBody>
        </p:sp>
      </p:grpSp>
      <p:grpSp>
        <p:nvGrpSpPr>
          <p:cNvPr id="99" name="Group 98"/>
          <p:cNvGrpSpPr/>
          <p:nvPr/>
        </p:nvGrpSpPr>
        <p:grpSpPr>
          <a:xfrm rot="7465256">
            <a:off x="8038419" y="4364254"/>
            <a:ext cx="763706" cy="202370"/>
            <a:chOff x="1199213" y="1986194"/>
            <a:chExt cx="9503764" cy="2518348"/>
          </a:xfrm>
        </p:grpSpPr>
        <p:sp>
          <p:nvSpPr>
            <p:cNvPr id="100" name="Oval 99"/>
            <p:cNvSpPr/>
            <p:nvPr/>
          </p:nvSpPr>
          <p:spPr>
            <a:xfrm>
              <a:off x="1199213" y="1986194"/>
              <a:ext cx="2518348" cy="25183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4400" dirty="0"/>
            </a:p>
          </p:txBody>
        </p:sp>
        <p:sp>
          <p:nvSpPr>
            <p:cNvPr id="101" name="Oval 100"/>
            <p:cNvSpPr/>
            <p:nvPr/>
          </p:nvSpPr>
          <p:spPr>
            <a:xfrm>
              <a:off x="8184629" y="1986194"/>
              <a:ext cx="2518348" cy="2518348"/>
            </a:xfrm>
            <a:prstGeom prst="ellipse">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dirty="0"/>
            </a:p>
          </p:txBody>
        </p:sp>
        <p:sp>
          <p:nvSpPr>
            <p:cNvPr id="102" name="Right Arrow 101"/>
            <p:cNvSpPr/>
            <p:nvPr/>
          </p:nvSpPr>
          <p:spPr>
            <a:xfrm>
              <a:off x="3717562" y="2639954"/>
              <a:ext cx="4467067" cy="1210828"/>
            </a:xfrm>
            <a:prstGeom prst="rightArrow">
              <a:avLst/>
            </a:prstGeom>
            <a:pattFill prst="pct5">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1"/>
            <a:lstStyle/>
            <a:p>
              <a:pPr algn="ctr"/>
              <a:endParaRPr lang="en-US" dirty="0">
                <a:solidFill>
                  <a:schemeClr val="tx1"/>
                </a:solidFill>
              </a:endParaRPr>
            </a:p>
          </p:txBody>
        </p:sp>
      </p:grpSp>
      <p:grpSp>
        <p:nvGrpSpPr>
          <p:cNvPr id="103" name="Group 102"/>
          <p:cNvGrpSpPr/>
          <p:nvPr/>
        </p:nvGrpSpPr>
        <p:grpSpPr>
          <a:xfrm rot="9157094">
            <a:off x="7143319" y="3029319"/>
            <a:ext cx="763706" cy="202370"/>
            <a:chOff x="1199213" y="1986194"/>
            <a:chExt cx="9503764" cy="2518348"/>
          </a:xfrm>
        </p:grpSpPr>
        <p:sp>
          <p:nvSpPr>
            <p:cNvPr id="104" name="Oval 103"/>
            <p:cNvSpPr/>
            <p:nvPr/>
          </p:nvSpPr>
          <p:spPr>
            <a:xfrm>
              <a:off x="1199213" y="1986194"/>
              <a:ext cx="2518348" cy="25183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4400" dirty="0"/>
            </a:p>
          </p:txBody>
        </p:sp>
        <p:sp>
          <p:nvSpPr>
            <p:cNvPr id="105" name="Oval 104"/>
            <p:cNvSpPr/>
            <p:nvPr/>
          </p:nvSpPr>
          <p:spPr>
            <a:xfrm>
              <a:off x="8184629" y="1986194"/>
              <a:ext cx="2518348" cy="2518348"/>
            </a:xfrm>
            <a:prstGeom prst="ellipse">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dirty="0"/>
            </a:p>
          </p:txBody>
        </p:sp>
        <p:sp>
          <p:nvSpPr>
            <p:cNvPr id="106" name="Right Arrow 105"/>
            <p:cNvSpPr/>
            <p:nvPr/>
          </p:nvSpPr>
          <p:spPr>
            <a:xfrm>
              <a:off x="3717562" y="2639954"/>
              <a:ext cx="4467067" cy="1210828"/>
            </a:xfrm>
            <a:prstGeom prst="rightArrow">
              <a:avLst/>
            </a:prstGeom>
            <a:pattFill prst="pct5">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1"/>
            <a:lstStyle/>
            <a:p>
              <a:pPr algn="ctr"/>
              <a:endParaRPr lang="en-US" dirty="0">
                <a:solidFill>
                  <a:schemeClr val="tx1"/>
                </a:solidFill>
              </a:endParaRPr>
            </a:p>
          </p:txBody>
        </p:sp>
      </p:grpSp>
      <p:grpSp>
        <p:nvGrpSpPr>
          <p:cNvPr id="107" name="Group 106"/>
          <p:cNvGrpSpPr/>
          <p:nvPr/>
        </p:nvGrpSpPr>
        <p:grpSpPr>
          <a:xfrm rot="16843642">
            <a:off x="6233977" y="4736444"/>
            <a:ext cx="763706" cy="202370"/>
            <a:chOff x="1199213" y="1986194"/>
            <a:chExt cx="9503764" cy="2518348"/>
          </a:xfrm>
        </p:grpSpPr>
        <p:sp>
          <p:nvSpPr>
            <p:cNvPr id="108" name="Oval 107"/>
            <p:cNvSpPr/>
            <p:nvPr/>
          </p:nvSpPr>
          <p:spPr>
            <a:xfrm>
              <a:off x="1199213" y="1986194"/>
              <a:ext cx="2518348" cy="25183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4400" dirty="0"/>
            </a:p>
          </p:txBody>
        </p:sp>
        <p:sp>
          <p:nvSpPr>
            <p:cNvPr id="109" name="Oval 108"/>
            <p:cNvSpPr/>
            <p:nvPr/>
          </p:nvSpPr>
          <p:spPr>
            <a:xfrm>
              <a:off x="8184629" y="1986194"/>
              <a:ext cx="2518348" cy="2518348"/>
            </a:xfrm>
            <a:prstGeom prst="ellipse">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dirty="0"/>
            </a:p>
          </p:txBody>
        </p:sp>
        <p:sp>
          <p:nvSpPr>
            <p:cNvPr id="110" name="Right Arrow 109"/>
            <p:cNvSpPr/>
            <p:nvPr/>
          </p:nvSpPr>
          <p:spPr>
            <a:xfrm>
              <a:off x="3717562" y="2639954"/>
              <a:ext cx="4467067" cy="1210828"/>
            </a:xfrm>
            <a:prstGeom prst="rightArrow">
              <a:avLst/>
            </a:prstGeom>
            <a:pattFill prst="pct5">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1"/>
            <a:lstStyle/>
            <a:p>
              <a:pPr algn="ctr"/>
              <a:endParaRPr lang="en-US" dirty="0">
                <a:solidFill>
                  <a:schemeClr val="tx1"/>
                </a:solidFill>
              </a:endParaRPr>
            </a:p>
          </p:txBody>
        </p:sp>
      </p:grpSp>
      <p:grpSp>
        <p:nvGrpSpPr>
          <p:cNvPr id="115" name="Group 114"/>
          <p:cNvGrpSpPr/>
          <p:nvPr/>
        </p:nvGrpSpPr>
        <p:grpSpPr>
          <a:xfrm rot="224476">
            <a:off x="4852271" y="3311031"/>
            <a:ext cx="763706" cy="202370"/>
            <a:chOff x="1199213" y="1986194"/>
            <a:chExt cx="9503764" cy="2518348"/>
          </a:xfrm>
        </p:grpSpPr>
        <p:sp>
          <p:nvSpPr>
            <p:cNvPr id="116" name="Oval 115"/>
            <p:cNvSpPr/>
            <p:nvPr/>
          </p:nvSpPr>
          <p:spPr>
            <a:xfrm>
              <a:off x="1199213" y="1986194"/>
              <a:ext cx="2518348" cy="25183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4400" dirty="0"/>
            </a:p>
          </p:txBody>
        </p:sp>
        <p:sp>
          <p:nvSpPr>
            <p:cNvPr id="117" name="Oval 116"/>
            <p:cNvSpPr/>
            <p:nvPr/>
          </p:nvSpPr>
          <p:spPr>
            <a:xfrm>
              <a:off x="8184629" y="1986194"/>
              <a:ext cx="2518348" cy="2518348"/>
            </a:xfrm>
            <a:prstGeom prst="ellipse">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dirty="0"/>
            </a:p>
          </p:txBody>
        </p:sp>
        <p:sp>
          <p:nvSpPr>
            <p:cNvPr id="118" name="Right Arrow 117"/>
            <p:cNvSpPr/>
            <p:nvPr/>
          </p:nvSpPr>
          <p:spPr>
            <a:xfrm>
              <a:off x="3717562" y="2639954"/>
              <a:ext cx="4467067" cy="1210828"/>
            </a:xfrm>
            <a:prstGeom prst="rightArrow">
              <a:avLst/>
            </a:prstGeom>
            <a:pattFill prst="pct5">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1"/>
            <a:lstStyle/>
            <a:p>
              <a:pPr algn="ctr"/>
              <a:endParaRPr lang="en-US" dirty="0">
                <a:solidFill>
                  <a:schemeClr val="tx1"/>
                </a:solidFill>
              </a:endParaRPr>
            </a:p>
          </p:txBody>
        </p:sp>
      </p:grpSp>
      <p:grpSp>
        <p:nvGrpSpPr>
          <p:cNvPr id="119" name="Group 118"/>
          <p:cNvGrpSpPr/>
          <p:nvPr/>
        </p:nvGrpSpPr>
        <p:grpSpPr>
          <a:xfrm rot="8472321">
            <a:off x="2960559" y="1122232"/>
            <a:ext cx="763706" cy="202370"/>
            <a:chOff x="1199213" y="1986194"/>
            <a:chExt cx="9503764" cy="2518348"/>
          </a:xfrm>
        </p:grpSpPr>
        <p:sp>
          <p:nvSpPr>
            <p:cNvPr id="120" name="Oval 119"/>
            <p:cNvSpPr/>
            <p:nvPr/>
          </p:nvSpPr>
          <p:spPr>
            <a:xfrm>
              <a:off x="1199213" y="1986194"/>
              <a:ext cx="2518348" cy="25183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4400" dirty="0"/>
            </a:p>
          </p:txBody>
        </p:sp>
        <p:sp>
          <p:nvSpPr>
            <p:cNvPr id="121" name="Oval 120"/>
            <p:cNvSpPr/>
            <p:nvPr/>
          </p:nvSpPr>
          <p:spPr>
            <a:xfrm>
              <a:off x="8184629" y="1986194"/>
              <a:ext cx="2518348" cy="2518348"/>
            </a:xfrm>
            <a:prstGeom prst="ellipse">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dirty="0"/>
            </a:p>
          </p:txBody>
        </p:sp>
        <p:sp>
          <p:nvSpPr>
            <p:cNvPr id="122" name="Right Arrow 121"/>
            <p:cNvSpPr/>
            <p:nvPr/>
          </p:nvSpPr>
          <p:spPr>
            <a:xfrm>
              <a:off x="3717562" y="2639954"/>
              <a:ext cx="4467067" cy="1210828"/>
            </a:xfrm>
            <a:prstGeom prst="rightArrow">
              <a:avLst/>
            </a:prstGeom>
            <a:pattFill prst="pct5">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1"/>
            <a:lstStyle/>
            <a:p>
              <a:pPr algn="ctr"/>
              <a:endParaRPr lang="en-US" dirty="0">
                <a:solidFill>
                  <a:schemeClr val="tx1"/>
                </a:solidFill>
              </a:endParaRPr>
            </a:p>
          </p:txBody>
        </p:sp>
      </p:grpSp>
      <p:grpSp>
        <p:nvGrpSpPr>
          <p:cNvPr id="123" name="Group 122"/>
          <p:cNvGrpSpPr/>
          <p:nvPr/>
        </p:nvGrpSpPr>
        <p:grpSpPr>
          <a:xfrm rot="2644707">
            <a:off x="2356807" y="552905"/>
            <a:ext cx="763706" cy="202370"/>
            <a:chOff x="1199213" y="1986194"/>
            <a:chExt cx="9503764" cy="2518348"/>
          </a:xfrm>
        </p:grpSpPr>
        <p:sp>
          <p:nvSpPr>
            <p:cNvPr id="124" name="Oval 123"/>
            <p:cNvSpPr/>
            <p:nvPr/>
          </p:nvSpPr>
          <p:spPr>
            <a:xfrm>
              <a:off x="1199213" y="1986194"/>
              <a:ext cx="2518348" cy="25183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4400" dirty="0"/>
            </a:p>
          </p:txBody>
        </p:sp>
        <p:sp>
          <p:nvSpPr>
            <p:cNvPr id="125" name="Oval 124"/>
            <p:cNvSpPr/>
            <p:nvPr/>
          </p:nvSpPr>
          <p:spPr>
            <a:xfrm>
              <a:off x="8184629" y="1986194"/>
              <a:ext cx="2518348" cy="2518348"/>
            </a:xfrm>
            <a:prstGeom prst="ellipse">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dirty="0"/>
            </a:p>
          </p:txBody>
        </p:sp>
        <p:sp>
          <p:nvSpPr>
            <p:cNvPr id="126" name="Right Arrow 125"/>
            <p:cNvSpPr/>
            <p:nvPr/>
          </p:nvSpPr>
          <p:spPr>
            <a:xfrm>
              <a:off x="3717562" y="2639954"/>
              <a:ext cx="4467067" cy="1210828"/>
            </a:xfrm>
            <a:prstGeom prst="rightArrow">
              <a:avLst/>
            </a:prstGeom>
            <a:pattFill prst="pct5">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1"/>
            <a:lstStyle/>
            <a:p>
              <a:pPr algn="ctr"/>
              <a:endParaRPr lang="en-US" dirty="0">
                <a:solidFill>
                  <a:schemeClr val="tx1"/>
                </a:solidFill>
              </a:endParaRPr>
            </a:p>
          </p:txBody>
        </p:sp>
      </p:grpSp>
      <p:grpSp>
        <p:nvGrpSpPr>
          <p:cNvPr id="127" name="Group 126"/>
          <p:cNvGrpSpPr/>
          <p:nvPr/>
        </p:nvGrpSpPr>
        <p:grpSpPr>
          <a:xfrm rot="1002816">
            <a:off x="1824191" y="3883778"/>
            <a:ext cx="763706" cy="202370"/>
            <a:chOff x="1199213" y="1986194"/>
            <a:chExt cx="9503764" cy="2518348"/>
          </a:xfrm>
        </p:grpSpPr>
        <p:sp>
          <p:nvSpPr>
            <p:cNvPr id="128" name="Oval 127"/>
            <p:cNvSpPr/>
            <p:nvPr/>
          </p:nvSpPr>
          <p:spPr>
            <a:xfrm>
              <a:off x="1199213" y="1986194"/>
              <a:ext cx="2518348" cy="25183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4400" dirty="0"/>
            </a:p>
          </p:txBody>
        </p:sp>
        <p:sp>
          <p:nvSpPr>
            <p:cNvPr id="129" name="Oval 128"/>
            <p:cNvSpPr/>
            <p:nvPr/>
          </p:nvSpPr>
          <p:spPr>
            <a:xfrm>
              <a:off x="8184629" y="1986194"/>
              <a:ext cx="2518348" cy="2518348"/>
            </a:xfrm>
            <a:prstGeom prst="ellipse">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dirty="0"/>
            </a:p>
          </p:txBody>
        </p:sp>
        <p:sp>
          <p:nvSpPr>
            <p:cNvPr id="130" name="Right Arrow 129"/>
            <p:cNvSpPr/>
            <p:nvPr/>
          </p:nvSpPr>
          <p:spPr>
            <a:xfrm>
              <a:off x="3717562" y="2639954"/>
              <a:ext cx="4467067" cy="1210828"/>
            </a:xfrm>
            <a:prstGeom prst="rightArrow">
              <a:avLst/>
            </a:prstGeom>
            <a:pattFill prst="pct5">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1"/>
            <a:lstStyle/>
            <a:p>
              <a:pPr algn="ctr"/>
              <a:endParaRPr lang="en-US" dirty="0">
                <a:solidFill>
                  <a:schemeClr val="tx1"/>
                </a:solidFill>
              </a:endParaRPr>
            </a:p>
          </p:txBody>
        </p:sp>
      </p:grpSp>
      <p:grpSp>
        <p:nvGrpSpPr>
          <p:cNvPr id="131" name="Group 130"/>
          <p:cNvGrpSpPr/>
          <p:nvPr/>
        </p:nvGrpSpPr>
        <p:grpSpPr>
          <a:xfrm rot="1876582">
            <a:off x="4769715" y="3959101"/>
            <a:ext cx="763706" cy="202370"/>
            <a:chOff x="1199213" y="1986194"/>
            <a:chExt cx="9503764" cy="2518348"/>
          </a:xfrm>
        </p:grpSpPr>
        <p:sp>
          <p:nvSpPr>
            <p:cNvPr id="132" name="Oval 131"/>
            <p:cNvSpPr/>
            <p:nvPr/>
          </p:nvSpPr>
          <p:spPr>
            <a:xfrm>
              <a:off x="1199213" y="1986194"/>
              <a:ext cx="2518348" cy="25183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4400" dirty="0"/>
            </a:p>
          </p:txBody>
        </p:sp>
        <p:sp>
          <p:nvSpPr>
            <p:cNvPr id="133" name="Oval 132"/>
            <p:cNvSpPr/>
            <p:nvPr/>
          </p:nvSpPr>
          <p:spPr>
            <a:xfrm>
              <a:off x="8184629" y="1986194"/>
              <a:ext cx="2518348" cy="2518348"/>
            </a:xfrm>
            <a:prstGeom prst="ellipse">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dirty="0"/>
            </a:p>
          </p:txBody>
        </p:sp>
        <p:sp>
          <p:nvSpPr>
            <p:cNvPr id="134" name="Right Arrow 133"/>
            <p:cNvSpPr/>
            <p:nvPr/>
          </p:nvSpPr>
          <p:spPr>
            <a:xfrm>
              <a:off x="3717562" y="2639954"/>
              <a:ext cx="4467067" cy="1210828"/>
            </a:xfrm>
            <a:prstGeom prst="rightArrow">
              <a:avLst/>
            </a:prstGeom>
            <a:pattFill prst="pct5">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1"/>
            <a:lstStyle/>
            <a:p>
              <a:pPr algn="ctr"/>
              <a:endParaRPr lang="en-US" dirty="0">
                <a:solidFill>
                  <a:schemeClr val="tx1"/>
                </a:solidFill>
              </a:endParaRPr>
            </a:p>
          </p:txBody>
        </p:sp>
      </p:grpSp>
      <p:grpSp>
        <p:nvGrpSpPr>
          <p:cNvPr id="135" name="Group 134"/>
          <p:cNvGrpSpPr/>
          <p:nvPr/>
        </p:nvGrpSpPr>
        <p:grpSpPr>
          <a:xfrm rot="3368600">
            <a:off x="2346127" y="2997429"/>
            <a:ext cx="763706" cy="202370"/>
            <a:chOff x="1199213" y="1986194"/>
            <a:chExt cx="9503764" cy="2518348"/>
          </a:xfrm>
        </p:grpSpPr>
        <p:sp>
          <p:nvSpPr>
            <p:cNvPr id="136" name="Oval 135"/>
            <p:cNvSpPr/>
            <p:nvPr/>
          </p:nvSpPr>
          <p:spPr>
            <a:xfrm>
              <a:off x="1199213" y="1986194"/>
              <a:ext cx="2518348" cy="25183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4400" dirty="0"/>
            </a:p>
          </p:txBody>
        </p:sp>
        <p:sp>
          <p:nvSpPr>
            <p:cNvPr id="137" name="Oval 136"/>
            <p:cNvSpPr/>
            <p:nvPr/>
          </p:nvSpPr>
          <p:spPr>
            <a:xfrm>
              <a:off x="8184629" y="1986194"/>
              <a:ext cx="2518348" cy="2518348"/>
            </a:xfrm>
            <a:prstGeom prst="ellipse">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dirty="0"/>
            </a:p>
          </p:txBody>
        </p:sp>
        <p:sp>
          <p:nvSpPr>
            <p:cNvPr id="138" name="Right Arrow 137"/>
            <p:cNvSpPr/>
            <p:nvPr/>
          </p:nvSpPr>
          <p:spPr>
            <a:xfrm>
              <a:off x="3717562" y="2639954"/>
              <a:ext cx="4467067" cy="1210828"/>
            </a:xfrm>
            <a:prstGeom prst="rightArrow">
              <a:avLst/>
            </a:prstGeom>
            <a:pattFill prst="pct5">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1"/>
            <a:lstStyle/>
            <a:p>
              <a:pPr algn="ctr"/>
              <a:endParaRPr lang="en-US" dirty="0">
                <a:solidFill>
                  <a:schemeClr val="tx1"/>
                </a:solidFill>
              </a:endParaRPr>
            </a:p>
          </p:txBody>
        </p:sp>
      </p:grpSp>
      <p:grpSp>
        <p:nvGrpSpPr>
          <p:cNvPr id="139" name="Group 138"/>
          <p:cNvGrpSpPr/>
          <p:nvPr/>
        </p:nvGrpSpPr>
        <p:grpSpPr>
          <a:xfrm rot="11055148">
            <a:off x="725392" y="4433336"/>
            <a:ext cx="763706" cy="202370"/>
            <a:chOff x="1199213" y="1986194"/>
            <a:chExt cx="9503764" cy="2518348"/>
          </a:xfrm>
        </p:grpSpPr>
        <p:sp>
          <p:nvSpPr>
            <p:cNvPr id="140" name="Oval 139"/>
            <p:cNvSpPr/>
            <p:nvPr/>
          </p:nvSpPr>
          <p:spPr>
            <a:xfrm>
              <a:off x="1199213" y="1986194"/>
              <a:ext cx="2518348" cy="25183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4400" dirty="0"/>
            </a:p>
          </p:txBody>
        </p:sp>
        <p:sp>
          <p:nvSpPr>
            <p:cNvPr id="141" name="Oval 140"/>
            <p:cNvSpPr/>
            <p:nvPr/>
          </p:nvSpPr>
          <p:spPr>
            <a:xfrm>
              <a:off x="8184629" y="1986194"/>
              <a:ext cx="2518348" cy="2518348"/>
            </a:xfrm>
            <a:prstGeom prst="ellipse">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dirty="0"/>
            </a:p>
          </p:txBody>
        </p:sp>
        <p:sp>
          <p:nvSpPr>
            <p:cNvPr id="142" name="Right Arrow 141"/>
            <p:cNvSpPr/>
            <p:nvPr/>
          </p:nvSpPr>
          <p:spPr>
            <a:xfrm>
              <a:off x="3717562" y="2639954"/>
              <a:ext cx="4467067" cy="1210828"/>
            </a:xfrm>
            <a:prstGeom prst="rightArrow">
              <a:avLst/>
            </a:prstGeom>
            <a:pattFill prst="pct5">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1"/>
            <a:lstStyle/>
            <a:p>
              <a:pPr algn="ctr"/>
              <a:endParaRPr lang="en-US" dirty="0">
                <a:solidFill>
                  <a:schemeClr val="tx1"/>
                </a:solidFill>
              </a:endParaRPr>
            </a:p>
          </p:txBody>
        </p:sp>
      </p:grpSp>
      <p:grpSp>
        <p:nvGrpSpPr>
          <p:cNvPr id="143" name="Group 142"/>
          <p:cNvGrpSpPr/>
          <p:nvPr/>
        </p:nvGrpSpPr>
        <p:grpSpPr>
          <a:xfrm rot="6012970">
            <a:off x="7358466" y="2116226"/>
            <a:ext cx="763706" cy="202370"/>
            <a:chOff x="1199213" y="1986194"/>
            <a:chExt cx="9503764" cy="2518348"/>
          </a:xfrm>
        </p:grpSpPr>
        <p:sp>
          <p:nvSpPr>
            <p:cNvPr id="144" name="Oval 143"/>
            <p:cNvSpPr/>
            <p:nvPr/>
          </p:nvSpPr>
          <p:spPr>
            <a:xfrm>
              <a:off x="1199213" y="1986194"/>
              <a:ext cx="2518348" cy="25183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4400" dirty="0"/>
            </a:p>
          </p:txBody>
        </p:sp>
        <p:sp>
          <p:nvSpPr>
            <p:cNvPr id="145" name="Oval 144"/>
            <p:cNvSpPr/>
            <p:nvPr/>
          </p:nvSpPr>
          <p:spPr>
            <a:xfrm>
              <a:off x="8184629" y="1986194"/>
              <a:ext cx="2518348" cy="2518348"/>
            </a:xfrm>
            <a:prstGeom prst="ellipse">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dirty="0"/>
            </a:p>
          </p:txBody>
        </p:sp>
        <p:sp>
          <p:nvSpPr>
            <p:cNvPr id="146" name="Right Arrow 145"/>
            <p:cNvSpPr/>
            <p:nvPr/>
          </p:nvSpPr>
          <p:spPr>
            <a:xfrm>
              <a:off x="3717562" y="2639954"/>
              <a:ext cx="4467067" cy="1210828"/>
            </a:xfrm>
            <a:prstGeom prst="rightArrow">
              <a:avLst/>
            </a:prstGeom>
            <a:pattFill prst="pct5">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1"/>
            <a:lstStyle/>
            <a:p>
              <a:pPr algn="ctr"/>
              <a:endParaRPr lang="en-US" dirty="0">
                <a:solidFill>
                  <a:schemeClr val="tx1"/>
                </a:solidFill>
              </a:endParaRPr>
            </a:p>
          </p:txBody>
        </p:sp>
      </p:grpSp>
      <p:grpSp>
        <p:nvGrpSpPr>
          <p:cNvPr id="147" name="Group 146"/>
          <p:cNvGrpSpPr/>
          <p:nvPr/>
        </p:nvGrpSpPr>
        <p:grpSpPr>
          <a:xfrm rot="9157094">
            <a:off x="4852322" y="1802624"/>
            <a:ext cx="763706" cy="202370"/>
            <a:chOff x="1199213" y="1986194"/>
            <a:chExt cx="9503764" cy="2518348"/>
          </a:xfrm>
        </p:grpSpPr>
        <p:sp>
          <p:nvSpPr>
            <p:cNvPr id="148" name="Oval 147"/>
            <p:cNvSpPr/>
            <p:nvPr/>
          </p:nvSpPr>
          <p:spPr>
            <a:xfrm>
              <a:off x="1199213" y="1986194"/>
              <a:ext cx="2518348" cy="25183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4400" dirty="0"/>
            </a:p>
          </p:txBody>
        </p:sp>
        <p:sp>
          <p:nvSpPr>
            <p:cNvPr id="149" name="Oval 148"/>
            <p:cNvSpPr/>
            <p:nvPr/>
          </p:nvSpPr>
          <p:spPr>
            <a:xfrm>
              <a:off x="8184629" y="1986194"/>
              <a:ext cx="2518348" cy="2518348"/>
            </a:xfrm>
            <a:prstGeom prst="ellipse">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dirty="0"/>
            </a:p>
          </p:txBody>
        </p:sp>
        <p:sp>
          <p:nvSpPr>
            <p:cNvPr id="150" name="Right Arrow 149"/>
            <p:cNvSpPr/>
            <p:nvPr/>
          </p:nvSpPr>
          <p:spPr>
            <a:xfrm>
              <a:off x="3717562" y="2639954"/>
              <a:ext cx="4467067" cy="1210828"/>
            </a:xfrm>
            <a:prstGeom prst="rightArrow">
              <a:avLst/>
            </a:prstGeom>
            <a:pattFill prst="pct5">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1"/>
            <a:lstStyle/>
            <a:p>
              <a:pPr algn="ctr"/>
              <a:endParaRPr lang="en-US" dirty="0">
                <a:solidFill>
                  <a:schemeClr val="tx1"/>
                </a:solidFill>
              </a:endParaRPr>
            </a:p>
          </p:txBody>
        </p:sp>
      </p:grpSp>
      <p:grpSp>
        <p:nvGrpSpPr>
          <p:cNvPr id="151" name="Group 150"/>
          <p:cNvGrpSpPr/>
          <p:nvPr/>
        </p:nvGrpSpPr>
        <p:grpSpPr>
          <a:xfrm rot="8472321">
            <a:off x="1866189" y="2335187"/>
            <a:ext cx="763706" cy="202370"/>
            <a:chOff x="1199213" y="1986194"/>
            <a:chExt cx="9503764" cy="2518348"/>
          </a:xfrm>
        </p:grpSpPr>
        <p:sp>
          <p:nvSpPr>
            <p:cNvPr id="152" name="Oval 151"/>
            <p:cNvSpPr/>
            <p:nvPr/>
          </p:nvSpPr>
          <p:spPr>
            <a:xfrm>
              <a:off x="1199213" y="1986194"/>
              <a:ext cx="2518348" cy="25183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4400" dirty="0"/>
            </a:p>
          </p:txBody>
        </p:sp>
        <p:sp>
          <p:nvSpPr>
            <p:cNvPr id="153" name="Oval 152"/>
            <p:cNvSpPr/>
            <p:nvPr/>
          </p:nvSpPr>
          <p:spPr>
            <a:xfrm>
              <a:off x="8184629" y="1986194"/>
              <a:ext cx="2518348" cy="2518348"/>
            </a:xfrm>
            <a:prstGeom prst="ellipse">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dirty="0"/>
            </a:p>
          </p:txBody>
        </p:sp>
        <p:sp>
          <p:nvSpPr>
            <p:cNvPr id="154" name="Right Arrow 153"/>
            <p:cNvSpPr/>
            <p:nvPr/>
          </p:nvSpPr>
          <p:spPr>
            <a:xfrm>
              <a:off x="3717562" y="2639954"/>
              <a:ext cx="4467067" cy="1210828"/>
            </a:xfrm>
            <a:prstGeom prst="rightArrow">
              <a:avLst/>
            </a:prstGeom>
            <a:pattFill prst="pct5">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1"/>
            <a:lstStyle/>
            <a:p>
              <a:pPr algn="ctr"/>
              <a:endParaRPr lang="en-US" dirty="0">
                <a:solidFill>
                  <a:schemeClr val="tx1"/>
                </a:solidFill>
              </a:endParaRPr>
            </a:p>
          </p:txBody>
        </p:sp>
      </p:grpSp>
      <p:grpSp>
        <p:nvGrpSpPr>
          <p:cNvPr id="155" name="Group 154"/>
          <p:cNvGrpSpPr/>
          <p:nvPr/>
        </p:nvGrpSpPr>
        <p:grpSpPr>
          <a:xfrm rot="2644707">
            <a:off x="797369" y="1350111"/>
            <a:ext cx="763706" cy="202370"/>
            <a:chOff x="1199213" y="1986194"/>
            <a:chExt cx="9503764" cy="2518348"/>
          </a:xfrm>
        </p:grpSpPr>
        <p:sp>
          <p:nvSpPr>
            <p:cNvPr id="156" name="Oval 155"/>
            <p:cNvSpPr/>
            <p:nvPr/>
          </p:nvSpPr>
          <p:spPr>
            <a:xfrm>
              <a:off x="1199213" y="1986194"/>
              <a:ext cx="2518348" cy="25183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4400" dirty="0"/>
            </a:p>
          </p:txBody>
        </p:sp>
        <p:sp>
          <p:nvSpPr>
            <p:cNvPr id="157" name="Oval 156"/>
            <p:cNvSpPr/>
            <p:nvPr/>
          </p:nvSpPr>
          <p:spPr>
            <a:xfrm>
              <a:off x="8184629" y="1986194"/>
              <a:ext cx="2518348" cy="2518348"/>
            </a:xfrm>
            <a:prstGeom prst="ellipse">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dirty="0"/>
            </a:p>
          </p:txBody>
        </p:sp>
        <p:sp>
          <p:nvSpPr>
            <p:cNvPr id="158" name="Right Arrow 157"/>
            <p:cNvSpPr/>
            <p:nvPr/>
          </p:nvSpPr>
          <p:spPr>
            <a:xfrm>
              <a:off x="3717562" y="2639954"/>
              <a:ext cx="4467067" cy="1210828"/>
            </a:xfrm>
            <a:prstGeom prst="rightArrow">
              <a:avLst/>
            </a:prstGeom>
            <a:pattFill prst="pct5">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1"/>
            <a:lstStyle/>
            <a:p>
              <a:pPr algn="ctr"/>
              <a:endParaRPr lang="en-US" dirty="0">
                <a:solidFill>
                  <a:schemeClr val="tx1"/>
                </a:solidFill>
              </a:endParaRPr>
            </a:p>
          </p:txBody>
        </p:sp>
      </p:grpSp>
      <p:grpSp>
        <p:nvGrpSpPr>
          <p:cNvPr id="159" name="Group 158"/>
          <p:cNvGrpSpPr/>
          <p:nvPr/>
        </p:nvGrpSpPr>
        <p:grpSpPr>
          <a:xfrm rot="10238053">
            <a:off x="2580259" y="3737846"/>
            <a:ext cx="763706" cy="202370"/>
            <a:chOff x="1199213" y="1986194"/>
            <a:chExt cx="9503764" cy="2518348"/>
          </a:xfrm>
        </p:grpSpPr>
        <p:sp>
          <p:nvSpPr>
            <p:cNvPr id="160" name="Oval 159"/>
            <p:cNvSpPr/>
            <p:nvPr/>
          </p:nvSpPr>
          <p:spPr>
            <a:xfrm>
              <a:off x="1199213" y="1986194"/>
              <a:ext cx="2518348" cy="25183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4400" dirty="0"/>
            </a:p>
          </p:txBody>
        </p:sp>
        <p:sp>
          <p:nvSpPr>
            <p:cNvPr id="161" name="Oval 160"/>
            <p:cNvSpPr/>
            <p:nvPr/>
          </p:nvSpPr>
          <p:spPr>
            <a:xfrm>
              <a:off x="8184629" y="1986194"/>
              <a:ext cx="2518348" cy="2518348"/>
            </a:xfrm>
            <a:prstGeom prst="ellipse">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dirty="0"/>
            </a:p>
          </p:txBody>
        </p:sp>
        <p:sp>
          <p:nvSpPr>
            <p:cNvPr id="162" name="Right Arrow 161"/>
            <p:cNvSpPr/>
            <p:nvPr/>
          </p:nvSpPr>
          <p:spPr>
            <a:xfrm>
              <a:off x="3717562" y="2639954"/>
              <a:ext cx="4467067" cy="1210828"/>
            </a:xfrm>
            <a:prstGeom prst="rightArrow">
              <a:avLst/>
            </a:prstGeom>
            <a:pattFill prst="pct5">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1"/>
            <a:lstStyle/>
            <a:p>
              <a:pPr algn="ctr"/>
              <a:endParaRPr lang="en-US" dirty="0">
                <a:solidFill>
                  <a:schemeClr val="tx1"/>
                </a:solidFill>
              </a:endParaRPr>
            </a:p>
          </p:txBody>
        </p:sp>
      </p:grpSp>
      <p:grpSp>
        <p:nvGrpSpPr>
          <p:cNvPr id="163" name="Group 162"/>
          <p:cNvGrpSpPr/>
          <p:nvPr/>
        </p:nvGrpSpPr>
        <p:grpSpPr>
          <a:xfrm rot="14896443">
            <a:off x="2941791" y="1867045"/>
            <a:ext cx="763706" cy="202370"/>
            <a:chOff x="1199213" y="1986194"/>
            <a:chExt cx="9503764" cy="2518348"/>
          </a:xfrm>
        </p:grpSpPr>
        <p:sp>
          <p:nvSpPr>
            <p:cNvPr id="164" name="Oval 163"/>
            <p:cNvSpPr/>
            <p:nvPr/>
          </p:nvSpPr>
          <p:spPr>
            <a:xfrm>
              <a:off x="1199213" y="1986194"/>
              <a:ext cx="2518348" cy="25183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4400" dirty="0"/>
            </a:p>
          </p:txBody>
        </p:sp>
        <p:sp>
          <p:nvSpPr>
            <p:cNvPr id="165" name="Oval 164"/>
            <p:cNvSpPr/>
            <p:nvPr/>
          </p:nvSpPr>
          <p:spPr>
            <a:xfrm>
              <a:off x="8184629" y="1986194"/>
              <a:ext cx="2518348" cy="2518348"/>
            </a:xfrm>
            <a:prstGeom prst="ellipse">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dirty="0"/>
            </a:p>
          </p:txBody>
        </p:sp>
        <p:sp>
          <p:nvSpPr>
            <p:cNvPr id="166" name="Right Arrow 165"/>
            <p:cNvSpPr/>
            <p:nvPr/>
          </p:nvSpPr>
          <p:spPr>
            <a:xfrm>
              <a:off x="3717562" y="2639954"/>
              <a:ext cx="4467067" cy="1210828"/>
            </a:xfrm>
            <a:prstGeom prst="rightArrow">
              <a:avLst/>
            </a:prstGeom>
            <a:pattFill prst="pct5">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1"/>
            <a:lstStyle/>
            <a:p>
              <a:pPr algn="ctr"/>
              <a:endParaRPr lang="en-US" dirty="0">
                <a:solidFill>
                  <a:schemeClr val="tx1"/>
                </a:solidFill>
              </a:endParaRPr>
            </a:p>
          </p:txBody>
        </p:sp>
      </p:grpSp>
      <p:grpSp>
        <p:nvGrpSpPr>
          <p:cNvPr id="167" name="Group 166"/>
          <p:cNvGrpSpPr/>
          <p:nvPr/>
        </p:nvGrpSpPr>
        <p:grpSpPr>
          <a:xfrm rot="9157094">
            <a:off x="3757952" y="3015579"/>
            <a:ext cx="763706" cy="202370"/>
            <a:chOff x="1199213" y="1986194"/>
            <a:chExt cx="9503764" cy="2518348"/>
          </a:xfrm>
        </p:grpSpPr>
        <p:sp>
          <p:nvSpPr>
            <p:cNvPr id="168" name="Oval 167"/>
            <p:cNvSpPr/>
            <p:nvPr/>
          </p:nvSpPr>
          <p:spPr>
            <a:xfrm>
              <a:off x="1199213" y="1986194"/>
              <a:ext cx="2518348" cy="25183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4400" dirty="0"/>
            </a:p>
          </p:txBody>
        </p:sp>
        <p:sp>
          <p:nvSpPr>
            <p:cNvPr id="169" name="Oval 168"/>
            <p:cNvSpPr/>
            <p:nvPr/>
          </p:nvSpPr>
          <p:spPr>
            <a:xfrm>
              <a:off x="8184629" y="1986194"/>
              <a:ext cx="2518348" cy="2518348"/>
            </a:xfrm>
            <a:prstGeom prst="ellipse">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dirty="0"/>
            </a:p>
          </p:txBody>
        </p:sp>
        <p:sp>
          <p:nvSpPr>
            <p:cNvPr id="170" name="Right Arrow 169"/>
            <p:cNvSpPr/>
            <p:nvPr/>
          </p:nvSpPr>
          <p:spPr>
            <a:xfrm>
              <a:off x="3717562" y="2639954"/>
              <a:ext cx="4467067" cy="1210828"/>
            </a:xfrm>
            <a:prstGeom prst="rightArrow">
              <a:avLst/>
            </a:prstGeom>
            <a:pattFill prst="pct5">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1"/>
            <a:lstStyle/>
            <a:p>
              <a:pPr algn="ctr"/>
              <a:endParaRPr lang="en-US" dirty="0">
                <a:solidFill>
                  <a:schemeClr val="tx1"/>
                </a:solidFill>
              </a:endParaRPr>
            </a:p>
          </p:txBody>
        </p:sp>
      </p:grpSp>
      <p:grpSp>
        <p:nvGrpSpPr>
          <p:cNvPr id="171" name="Group 170"/>
          <p:cNvGrpSpPr/>
          <p:nvPr/>
        </p:nvGrpSpPr>
        <p:grpSpPr>
          <a:xfrm rot="14658595">
            <a:off x="1645066" y="3233027"/>
            <a:ext cx="763706" cy="202370"/>
            <a:chOff x="1199213" y="1986194"/>
            <a:chExt cx="9503764" cy="2518348"/>
          </a:xfrm>
        </p:grpSpPr>
        <p:sp>
          <p:nvSpPr>
            <p:cNvPr id="172" name="Oval 171"/>
            <p:cNvSpPr/>
            <p:nvPr/>
          </p:nvSpPr>
          <p:spPr>
            <a:xfrm>
              <a:off x="1199213" y="1986194"/>
              <a:ext cx="2518348" cy="25183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4400" dirty="0"/>
            </a:p>
          </p:txBody>
        </p:sp>
        <p:sp>
          <p:nvSpPr>
            <p:cNvPr id="173" name="Oval 172"/>
            <p:cNvSpPr/>
            <p:nvPr/>
          </p:nvSpPr>
          <p:spPr>
            <a:xfrm>
              <a:off x="8184629" y="1986194"/>
              <a:ext cx="2518348" cy="2518348"/>
            </a:xfrm>
            <a:prstGeom prst="ellipse">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dirty="0"/>
            </a:p>
          </p:txBody>
        </p:sp>
        <p:sp>
          <p:nvSpPr>
            <p:cNvPr id="174" name="Right Arrow 173"/>
            <p:cNvSpPr/>
            <p:nvPr/>
          </p:nvSpPr>
          <p:spPr>
            <a:xfrm>
              <a:off x="3717562" y="2639954"/>
              <a:ext cx="4467067" cy="1210828"/>
            </a:xfrm>
            <a:prstGeom prst="rightArrow">
              <a:avLst/>
            </a:prstGeom>
            <a:pattFill prst="pct5">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1"/>
            <a:lstStyle/>
            <a:p>
              <a:pPr algn="ctr"/>
              <a:endParaRPr lang="en-US" dirty="0">
                <a:solidFill>
                  <a:schemeClr val="tx1"/>
                </a:solidFill>
              </a:endParaRPr>
            </a:p>
          </p:txBody>
        </p:sp>
      </p:grpSp>
      <p:grpSp>
        <p:nvGrpSpPr>
          <p:cNvPr id="175" name="Group 174"/>
          <p:cNvGrpSpPr/>
          <p:nvPr/>
        </p:nvGrpSpPr>
        <p:grpSpPr>
          <a:xfrm rot="6012970">
            <a:off x="3973099" y="2102486"/>
            <a:ext cx="763706" cy="202370"/>
            <a:chOff x="1199213" y="1986194"/>
            <a:chExt cx="9503764" cy="2518348"/>
          </a:xfrm>
        </p:grpSpPr>
        <p:sp>
          <p:nvSpPr>
            <p:cNvPr id="176" name="Oval 175"/>
            <p:cNvSpPr/>
            <p:nvPr/>
          </p:nvSpPr>
          <p:spPr>
            <a:xfrm>
              <a:off x="1199213" y="1986194"/>
              <a:ext cx="2518348" cy="25183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4400" dirty="0"/>
            </a:p>
          </p:txBody>
        </p:sp>
        <p:sp>
          <p:nvSpPr>
            <p:cNvPr id="177" name="Oval 176"/>
            <p:cNvSpPr/>
            <p:nvPr/>
          </p:nvSpPr>
          <p:spPr>
            <a:xfrm>
              <a:off x="8184629" y="1986194"/>
              <a:ext cx="2518348" cy="2518348"/>
            </a:xfrm>
            <a:prstGeom prst="ellipse">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dirty="0"/>
            </a:p>
          </p:txBody>
        </p:sp>
        <p:sp>
          <p:nvSpPr>
            <p:cNvPr id="178" name="Right Arrow 177"/>
            <p:cNvSpPr/>
            <p:nvPr/>
          </p:nvSpPr>
          <p:spPr>
            <a:xfrm>
              <a:off x="3717562" y="2639954"/>
              <a:ext cx="4467067" cy="1210828"/>
            </a:xfrm>
            <a:prstGeom prst="rightArrow">
              <a:avLst/>
            </a:prstGeom>
            <a:pattFill prst="pct5">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1"/>
            <a:lstStyle/>
            <a:p>
              <a:pPr algn="ctr"/>
              <a:endParaRPr lang="en-US" dirty="0">
                <a:solidFill>
                  <a:schemeClr val="tx1"/>
                </a:solidFill>
              </a:endParaRPr>
            </a:p>
          </p:txBody>
        </p:sp>
      </p:grpSp>
      <p:grpSp>
        <p:nvGrpSpPr>
          <p:cNvPr id="179" name="Group 178"/>
          <p:cNvGrpSpPr/>
          <p:nvPr/>
        </p:nvGrpSpPr>
        <p:grpSpPr>
          <a:xfrm rot="8043573">
            <a:off x="1466955" y="1788884"/>
            <a:ext cx="763706" cy="202370"/>
            <a:chOff x="1199213" y="1986194"/>
            <a:chExt cx="9503764" cy="2518348"/>
          </a:xfrm>
        </p:grpSpPr>
        <p:sp>
          <p:nvSpPr>
            <p:cNvPr id="180" name="Oval 179"/>
            <p:cNvSpPr/>
            <p:nvPr/>
          </p:nvSpPr>
          <p:spPr>
            <a:xfrm>
              <a:off x="1199213" y="1986194"/>
              <a:ext cx="2518348" cy="25183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4400" dirty="0"/>
            </a:p>
          </p:txBody>
        </p:sp>
        <p:sp>
          <p:nvSpPr>
            <p:cNvPr id="181" name="Oval 180"/>
            <p:cNvSpPr/>
            <p:nvPr/>
          </p:nvSpPr>
          <p:spPr>
            <a:xfrm>
              <a:off x="8184629" y="1986194"/>
              <a:ext cx="2518348" cy="2518348"/>
            </a:xfrm>
            <a:prstGeom prst="ellipse">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dirty="0"/>
            </a:p>
          </p:txBody>
        </p:sp>
        <p:sp>
          <p:nvSpPr>
            <p:cNvPr id="182" name="Right Arrow 181"/>
            <p:cNvSpPr/>
            <p:nvPr/>
          </p:nvSpPr>
          <p:spPr>
            <a:xfrm>
              <a:off x="3717562" y="2639954"/>
              <a:ext cx="4467067" cy="1210828"/>
            </a:xfrm>
            <a:prstGeom prst="rightArrow">
              <a:avLst/>
            </a:prstGeom>
            <a:pattFill prst="pct5">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1"/>
            <a:lstStyle/>
            <a:p>
              <a:pPr algn="ctr"/>
              <a:endParaRPr lang="en-US" dirty="0">
                <a:solidFill>
                  <a:schemeClr val="tx1"/>
                </a:solidFill>
              </a:endParaRPr>
            </a:p>
          </p:txBody>
        </p:sp>
      </p:grpSp>
      <p:grpSp>
        <p:nvGrpSpPr>
          <p:cNvPr id="183" name="Group 182"/>
          <p:cNvGrpSpPr/>
          <p:nvPr/>
        </p:nvGrpSpPr>
        <p:grpSpPr>
          <a:xfrm rot="14753749">
            <a:off x="465107" y="5725628"/>
            <a:ext cx="763706" cy="202370"/>
            <a:chOff x="1199213" y="1986194"/>
            <a:chExt cx="9503764" cy="2518348"/>
          </a:xfrm>
        </p:grpSpPr>
        <p:sp>
          <p:nvSpPr>
            <p:cNvPr id="184" name="Oval 183"/>
            <p:cNvSpPr/>
            <p:nvPr/>
          </p:nvSpPr>
          <p:spPr>
            <a:xfrm>
              <a:off x="1199213" y="1986194"/>
              <a:ext cx="2518348" cy="25183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4400" dirty="0"/>
            </a:p>
          </p:txBody>
        </p:sp>
        <p:sp>
          <p:nvSpPr>
            <p:cNvPr id="185" name="Oval 184"/>
            <p:cNvSpPr/>
            <p:nvPr/>
          </p:nvSpPr>
          <p:spPr>
            <a:xfrm>
              <a:off x="8184629" y="1986194"/>
              <a:ext cx="2518348" cy="2518348"/>
            </a:xfrm>
            <a:prstGeom prst="ellipse">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dirty="0"/>
            </a:p>
          </p:txBody>
        </p:sp>
        <p:sp>
          <p:nvSpPr>
            <p:cNvPr id="186" name="Right Arrow 185"/>
            <p:cNvSpPr/>
            <p:nvPr/>
          </p:nvSpPr>
          <p:spPr>
            <a:xfrm>
              <a:off x="3717562" y="2639954"/>
              <a:ext cx="4467067" cy="1210828"/>
            </a:xfrm>
            <a:prstGeom prst="rightArrow">
              <a:avLst/>
            </a:prstGeom>
            <a:pattFill prst="pct5">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1"/>
            <a:lstStyle/>
            <a:p>
              <a:pPr algn="ctr"/>
              <a:endParaRPr lang="en-US" dirty="0">
                <a:solidFill>
                  <a:schemeClr val="tx1"/>
                </a:solidFill>
              </a:endParaRPr>
            </a:p>
          </p:txBody>
        </p:sp>
      </p:grpSp>
      <p:grpSp>
        <p:nvGrpSpPr>
          <p:cNvPr id="187" name="Group 186"/>
          <p:cNvGrpSpPr/>
          <p:nvPr/>
        </p:nvGrpSpPr>
        <p:grpSpPr>
          <a:xfrm rot="1002816">
            <a:off x="10352261" y="1622744"/>
            <a:ext cx="763706" cy="202370"/>
            <a:chOff x="1199213" y="1986194"/>
            <a:chExt cx="9503764" cy="2518348"/>
          </a:xfrm>
        </p:grpSpPr>
        <p:sp>
          <p:nvSpPr>
            <p:cNvPr id="188" name="Oval 187"/>
            <p:cNvSpPr/>
            <p:nvPr/>
          </p:nvSpPr>
          <p:spPr>
            <a:xfrm>
              <a:off x="1199213" y="1986194"/>
              <a:ext cx="2518348" cy="25183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4400" dirty="0"/>
            </a:p>
          </p:txBody>
        </p:sp>
        <p:sp>
          <p:nvSpPr>
            <p:cNvPr id="189" name="Oval 188"/>
            <p:cNvSpPr/>
            <p:nvPr/>
          </p:nvSpPr>
          <p:spPr>
            <a:xfrm>
              <a:off x="8184629" y="1986194"/>
              <a:ext cx="2518348" cy="2518348"/>
            </a:xfrm>
            <a:prstGeom prst="ellipse">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dirty="0"/>
            </a:p>
          </p:txBody>
        </p:sp>
        <p:sp>
          <p:nvSpPr>
            <p:cNvPr id="190" name="Right Arrow 189"/>
            <p:cNvSpPr/>
            <p:nvPr/>
          </p:nvSpPr>
          <p:spPr>
            <a:xfrm>
              <a:off x="3717562" y="2639954"/>
              <a:ext cx="4467067" cy="1210828"/>
            </a:xfrm>
            <a:prstGeom prst="rightArrow">
              <a:avLst/>
            </a:prstGeom>
            <a:pattFill prst="pct5">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1"/>
            <a:lstStyle/>
            <a:p>
              <a:pPr algn="ctr"/>
              <a:endParaRPr lang="en-US" dirty="0">
                <a:solidFill>
                  <a:schemeClr val="tx1"/>
                </a:solidFill>
              </a:endParaRPr>
            </a:p>
          </p:txBody>
        </p:sp>
      </p:grpSp>
      <p:grpSp>
        <p:nvGrpSpPr>
          <p:cNvPr id="191" name="Group 190"/>
          <p:cNvGrpSpPr/>
          <p:nvPr/>
        </p:nvGrpSpPr>
        <p:grpSpPr>
          <a:xfrm rot="10238053">
            <a:off x="2369145" y="4567193"/>
            <a:ext cx="763706" cy="202370"/>
            <a:chOff x="1199213" y="1986194"/>
            <a:chExt cx="9503764" cy="2518348"/>
          </a:xfrm>
        </p:grpSpPr>
        <p:sp>
          <p:nvSpPr>
            <p:cNvPr id="192" name="Oval 191"/>
            <p:cNvSpPr/>
            <p:nvPr/>
          </p:nvSpPr>
          <p:spPr>
            <a:xfrm>
              <a:off x="1199213" y="1986194"/>
              <a:ext cx="2518348" cy="25183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4400" dirty="0"/>
            </a:p>
          </p:txBody>
        </p:sp>
        <p:sp>
          <p:nvSpPr>
            <p:cNvPr id="193" name="Oval 192"/>
            <p:cNvSpPr/>
            <p:nvPr/>
          </p:nvSpPr>
          <p:spPr>
            <a:xfrm>
              <a:off x="8184629" y="1986194"/>
              <a:ext cx="2518348" cy="2518348"/>
            </a:xfrm>
            <a:prstGeom prst="ellipse">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dirty="0"/>
            </a:p>
          </p:txBody>
        </p:sp>
        <p:sp>
          <p:nvSpPr>
            <p:cNvPr id="194" name="Right Arrow 193"/>
            <p:cNvSpPr/>
            <p:nvPr/>
          </p:nvSpPr>
          <p:spPr>
            <a:xfrm>
              <a:off x="3717562" y="2639954"/>
              <a:ext cx="4467067" cy="1210828"/>
            </a:xfrm>
            <a:prstGeom prst="rightArrow">
              <a:avLst/>
            </a:prstGeom>
            <a:pattFill prst="pct5">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1"/>
            <a:lstStyle/>
            <a:p>
              <a:pPr algn="ctr"/>
              <a:endParaRPr lang="en-US" dirty="0">
                <a:solidFill>
                  <a:schemeClr val="tx1"/>
                </a:solidFill>
              </a:endParaRPr>
            </a:p>
          </p:txBody>
        </p:sp>
      </p:grpSp>
      <p:grpSp>
        <p:nvGrpSpPr>
          <p:cNvPr id="195" name="Group 194"/>
          <p:cNvGrpSpPr/>
          <p:nvPr/>
        </p:nvGrpSpPr>
        <p:grpSpPr>
          <a:xfrm rot="1676762">
            <a:off x="1935743" y="6374666"/>
            <a:ext cx="763706" cy="202370"/>
            <a:chOff x="1199213" y="1986194"/>
            <a:chExt cx="9503764" cy="2518348"/>
          </a:xfrm>
        </p:grpSpPr>
        <p:sp>
          <p:nvSpPr>
            <p:cNvPr id="196" name="Oval 195"/>
            <p:cNvSpPr/>
            <p:nvPr/>
          </p:nvSpPr>
          <p:spPr>
            <a:xfrm>
              <a:off x="1199213" y="1986194"/>
              <a:ext cx="2518348" cy="25183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4400" dirty="0"/>
            </a:p>
          </p:txBody>
        </p:sp>
        <p:sp>
          <p:nvSpPr>
            <p:cNvPr id="197" name="Oval 196"/>
            <p:cNvSpPr/>
            <p:nvPr/>
          </p:nvSpPr>
          <p:spPr>
            <a:xfrm>
              <a:off x="8184629" y="1986194"/>
              <a:ext cx="2518348" cy="2518348"/>
            </a:xfrm>
            <a:prstGeom prst="ellipse">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dirty="0"/>
            </a:p>
          </p:txBody>
        </p:sp>
        <p:sp>
          <p:nvSpPr>
            <p:cNvPr id="198" name="Right Arrow 197"/>
            <p:cNvSpPr/>
            <p:nvPr/>
          </p:nvSpPr>
          <p:spPr>
            <a:xfrm>
              <a:off x="3717562" y="2639954"/>
              <a:ext cx="4467067" cy="1210828"/>
            </a:xfrm>
            <a:prstGeom prst="rightArrow">
              <a:avLst/>
            </a:prstGeom>
            <a:pattFill prst="pct5">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1"/>
            <a:lstStyle/>
            <a:p>
              <a:pPr algn="ctr"/>
              <a:endParaRPr lang="en-US" dirty="0">
                <a:solidFill>
                  <a:schemeClr val="tx1"/>
                </a:solidFill>
              </a:endParaRPr>
            </a:p>
          </p:txBody>
        </p:sp>
      </p:grpSp>
      <p:grpSp>
        <p:nvGrpSpPr>
          <p:cNvPr id="199" name="Group 198"/>
          <p:cNvGrpSpPr/>
          <p:nvPr/>
        </p:nvGrpSpPr>
        <p:grpSpPr>
          <a:xfrm rot="3368600">
            <a:off x="10784113" y="842055"/>
            <a:ext cx="763706" cy="202370"/>
            <a:chOff x="1199213" y="1986194"/>
            <a:chExt cx="9503764" cy="2518348"/>
          </a:xfrm>
        </p:grpSpPr>
        <p:sp>
          <p:nvSpPr>
            <p:cNvPr id="200" name="Oval 199"/>
            <p:cNvSpPr/>
            <p:nvPr/>
          </p:nvSpPr>
          <p:spPr>
            <a:xfrm>
              <a:off x="1199213" y="1986194"/>
              <a:ext cx="2518348" cy="25183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4400" dirty="0"/>
            </a:p>
          </p:txBody>
        </p:sp>
        <p:sp>
          <p:nvSpPr>
            <p:cNvPr id="201" name="Oval 200"/>
            <p:cNvSpPr/>
            <p:nvPr/>
          </p:nvSpPr>
          <p:spPr>
            <a:xfrm>
              <a:off x="8184629" y="1986194"/>
              <a:ext cx="2518348" cy="2518348"/>
            </a:xfrm>
            <a:prstGeom prst="ellipse">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dirty="0"/>
            </a:p>
          </p:txBody>
        </p:sp>
        <p:sp>
          <p:nvSpPr>
            <p:cNvPr id="202" name="Right Arrow 201"/>
            <p:cNvSpPr/>
            <p:nvPr/>
          </p:nvSpPr>
          <p:spPr>
            <a:xfrm>
              <a:off x="3717562" y="2639954"/>
              <a:ext cx="4467067" cy="1210828"/>
            </a:xfrm>
            <a:prstGeom prst="rightArrow">
              <a:avLst/>
            </a:prstGeom>
            <a:pattFill prst="pct5">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1"/>
            <a:lstStyle/>
            <a:p>
              <a:pPr algn="ctr"/>
              <a:endParaRPr lang="en-US" dirty="0">
                <a:solidFill>
                  <a:schemeClr val="tx1"/>
                </a:solidFill>
              </a:endParaRPr>
            </a:p>
          </p:txBody>
        </p:sp>
      </p:grpSp>
      <p:grpSp>
        <p:nvGrpSpPr>
          <p:cNvPr id="207" name="Group 206"/>
          <p:cNvGrpSpPr/>
          <p:nvPr/>
        </p:nvGrpSpPr>
        <p:grpSpPr>
          <a:xfrm rot="16843642">
            <a:off x="2733104" y="5308958"/>
            <a:ext cx="763706" cy="202370"/>
            <a:chOff x="1199213" y="1986194"/>
            <a:chExt cx="9503764" cy="2518348"/>
          </a:xfrm>
        </p:grpSpPr>
        <p:sp>
          <p:nvSpPr>
            <p:cNvPr id="208" name="Oval 207"/>
            <p:cNvSpPr/>
            <p:nvPr/>
          </p:nvSpPr>
          <p:spPr>
            <a:xfrm>
              <a:off x="1199213" y="1986194"/>
              <a:ext cx="2518348" cy="25183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4400" dirty="0"/>
            </a:p>
          </p:txBody>
        </p:sp>
        <p:sp>
          <p:nvSpPr>
            <p:cNvPr id="209" name="Oval 208"/>
            <p:cNvSpPr/>
            <p:nvPr/>
          </p:nvSpPr>
          <p:spPr>
            <a:xfrm>
              <a:off x="8184629" y="1986194"/>
              <a:ext cx="2518348" cy="2518348"/>
            </a:xfrm>
            <a:prstGeom prst="ellipse">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dirty="0"/>
            </a:p>
          </p:txBody>
        </p:sp>
        <p:sp>
          <p:nvSpPr>
            <p:cNvPr id="210" name="Right Arrow 209"/>
            <p:cNvSpPr/>
            <p:nvPr/>
          </p:nvSpPr>
          <p:spPr>
            <a:xfrm>
              <a:off x="3717562" y="2639954"/>
              <a:ext cx="4467067" cy="1210828"/>
            </a:xfrm>
            <a:prstGeom prst="rightArrow">
              <a:avLst/>
            </a:prstGeom>
            <a:pattFill prst="pct5">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1"/>
            <a:lstStyle/>
            <a:p>
              <a:pPr algn="ctr"/>
              <a:endParaRPr lang="en-US" dirty="0">
                <a:solidFill>
                  <a:schemeClr val="tx1"/>
                </a:solidFill>
              </a:endParaRPr>
            </a:p>
          </p:txBody>
        </p:sp>
      </p:grpSp>
      <p:grpSp>
        <p:nvGrpSpPr>
          <p:cNvPr id="211" name="Group 210"/>
          <p:cNvGrpSpPr/>
          <p:nvPr/>
        </p:nvGrpSpPr>
        <p:grpSpPr>
          <a:xfrm rot="224476">
            <a:off x="8851030" y="5362262"/>
            <a:ext cx="763706" cy="202370"/>
            <a:chOff x="1199213" y="1986194"/>
            <a:chExt cx="9503764" cy="2518348"/>
          </a:xfrm>
        </p:grpSpPr>
        <p:sp>
          <p:nvSpPr>
            <p:cNvPr id="212" name="Oval 211"/>
            <p:cNvSpPr/>
            <p:nvPr/>
          </p:nvSpPr>
          <p:spPr>
            <a:xfrm>
              <a:off x="1199213" y="1986194"/>
              <a:ext cx="2518348" cy="25183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4400" dirty="0"/>
            </a:p>
          </p:txBody>
        </p:sp>
        <p:sp>
          <p:nvSpPr>
            <p:cNvPr id="213" name="Oval 212"/>
            <p:cNvSpPr/>
            <p:nvPr/>
          </p:nvSpPr>
          <p:spPr>
            <a:xfrm>
              <a:off x="8184629" y="1986194"/>
              <a:ext cx="2518348" cy="2518348"/>
            </a:xfrm>
            <a:prstGeom prst="ellipse">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dirty="0"/>
            </a:p>
          </p:txBody>
        </p:sp>
        <p:sp>
          <p:nvSpPr>
            <p:cNvPr id="214" name="Right Arrow 213"/>
            <p:cNvSpPr/>
            <p:nvPr/>
          </p:nvSpPr>
          <p:spPr>
            <a:xfrm>
              <a:off x="3717562" y="2639954"/>
              <a:ext cx="4467067" cy="1210828"/>
            </a:xfrm>
            <a:prstGeom prst="rightArrow">
              <a:avLst/>
            </a:prstGeom>
            <a:pattFill prst="pct5">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1"/>
            <a:lstStyle/>
            <a:p>
              <a:pPr algn="ctr"/>
              <a:endParaRPr lang="en-US" dirty="0">
                <a:solidFill>
                  <a:schemeClr val="tx1"/>
                </a:solidFill>
              </a:endParaRPr>
            </a:p>
          </p:txBody>
        </p:sp>
      </p:grpSp>
      <p:grpSp>
        <p:nvGrpSpPr>
          <p:cNvPr id="215" name="Group 214"/>
          <p:cNvGrpSpPr/>
          <p:nvPr/>
        </p:nvGrpSpPr>
        <p:grpSpPr>
          <a:xfrm rot="1876582">
            <a:off x="1557547" y="5340456"/>
            <a:ext cx="763706" cy="202370"/>
            <a:chOff x="1199213" y="1986194"/>
            <a:chExt cx="9503764" cy="2518348"/>
          </a:xfrm>
        </p:grpSpPr>
        <p:sp>
          <p:nvSpPr>
            <p:cNvPr id="216" name="Oval 215"/>
            <p:cNvSpPr/>
            <p:nvPr/>
          </p:nvSpPr>
          <p:spPr>
            <a:xfrm>
              <a:off x="1199213" y="1986194"/>
              <a:ext cx="2518348" cy="25183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4400" dirty="0"/>
            </a:p>
          </p:txBody>
        </p:sp>
        <p:sp>
          <p:nvSpPr>
            <p:cNvPr id="217" name="Oval 216"/>
            <p:cNvSpPr/>
            <p:nvPr/>
          </p:nvSpPr>
          <p:spPr>
            <a:xfrm>
              <a:off x="8184629" y="1986194"/>
              <a:ext cx="2518348" cy="2518348"/>
            </a:xfrm>
            <a:prstGeom prst="ellipse">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dirty="0"/>
            </a:p>
          </p:txBody>
        </p:sp>
        <p:sp>
          <p:nvSpPr>
            <p:cNvPr id="218" name="Right Arrow 217"/>
            <p:cNvSpPr/>
            <p:nvPr/>
          </p:nvSpPr>
          <p:spPr>
            <a:xfrm>
              <a:off x="3717562" y="2639954"/>
              <a:ext cx="4467067" cy="1210828"/>
            </a:xfrm>
            <a:prstGeom prst="rightArrow">
              <a:avLst/>
            </a:prstGeom>
            <a:pattFill prst="pct5">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1"/>
            <a:lstStyle/>
            <a:p>
              <a:pPr algn="ctr"/>
              <a:endParaRPr lang="en-US" dirty="0">
                <a:solidFill>
                  <a:schemeClr val="tx1"/>
                </a:solidFill>
              </a:endParaRPr>
            </a:p>
          </p:txBody>
        </p:sp>
      </p:grpSp>
      <p:grpSp>
        <p:nvGrpSpPr>
          <p:cNvPr id="219" name="Group 218"/>
          <p:cNvGrpSpPr/>
          <p:nvPr/>
        </p:nvGrpSpPr>
        <p:grpSpPr>
          <a:xfrm rot="4733796">
            <a:off x="9442388" y="4705962"/>
            <a:ext cx="763706" cy="202370"/>
            <a:chOff x="1199213" y="1986194"/>
            <a:chExt cx="9503764" cy="2518348"/>
          </a:xfrm>
        </p:grpSpPr>
        <p:sp>
          <p:nvSpPr>
            <p:cNvPr id="220" name="Oval 219"/>
            <p:cNvSpPr/>
            <p:nvPr/>
          </p:nvSpPr>
          <p:spPr>
            <a:xfrm>
              <a:off x="1199213" y="1986194"/>
              <a:ext cx="2518348" cy="25183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4400" dirty="0"/>
            </a:p>
          </p:txBody>
        </p:sp>
        <p:sp>
          <p:nvSpPr>
            <p:cNvPr id="221" name="Oval 220"/>
            <p:cNvSpPr/>
            <p:nvPr/>
          </p:nvSpPr>
          <p:spPr>
            <a:xfrm>
              <a:off x="8184629" y="1986194"/>
              <a:ext cx="2518348" cy="2518348"/>
            </a:xfrm>
            <a:prstGeom prst="ellipse">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dirty="0"/>
            </a:p>
          </p:txBody>
        </p:sp>
        <p:sp>
          <p:nvSpPr>
            <p:cNvPr id="222" name="Right Arrow 221"/>
            <p:cNvSpPr/>
            <p:nvPr/>
          </p:nvSpPr>
          <p:spPr>
            <a:xfrm>
              <a:off x="3717562" y="2639954"/>
              <a:ext cx="4467067" cy="1210828"/>
            </a:xfrm>
            <a:prstGeom prst="rightArrow">
              <a:avLst/>
            </a:prstGeom>
            <a:pattFill prst="pct5">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1"/>
            <a:lstStyle/>
            <a:p>
              <a:pPr algn="ctr"/>
              <a:endParaRPr lang="en-US" dirty="0">
                <a:solidFill>
                  <a:schemeClr val="tx1"/>
                </a:solidFill>
              </a:endParaRPr>
            </a:p>
          </p:txBody>
        </p:sp>
      </p:grpSp>
      <p:grpSp>
        <p:nvGrpSpPr>
          <p:cNvPr id="223" name="Group 222"/>
          <p:cNvGrpSpPr/>
          <p:nvPr/>
        </p:nvGrpSpPr>
        <p:grpSpPr>
          <a:xfrm rot="1666459">
            <a:off x="10159019" y="5475145"/>
            <a:ext cx="763706" cy="202370"/>
            <a:chOff x="1199213" y="1986194"/>
            <a:chExt cx="9503764" cy="2518348"/>
          </a:xfrm>
        </p:grpSpPr>
        <p:sp>
          <p:nvSpPr>
            <p:cNvPr id="224" name="Oval 223"/>
            <p:cNvSpPr/>
            <p:nvPr/>
          </p:nvSpPr>
          <p:spPr>
            <a:xfrm>
              <a:off x="1199213" y="1986194"/>
              <a:ext cx="2518348" cy="25183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4400" dirty="0"/>
            </a:p>
          </p:txBody>
        </p:sp>
        <p:sp>
          <p:nvSpPr>
            <p:cNvPr id="225" name="Oval 224"/>
            <p:cNvSpPr/>
            <p:nvPr/>
          </p:nvSpPr>
          <p:spPr>
            <a:xfrm>
              <a:off x="8184629" y="1986194"/>
              <a:ext cx="2518348" cy="2518348"/>
            </a:xfrm>
            <a:prstGeom prst="ellipse">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dirty="0"/>
            </a:p>
          </p:txBody>
        </p:sp>
        <p:sp>
          <p:nvSpPr>
            <p:cNvPr id="226" name="Right Arrow 225"/>
            <p:cNvSpPr/>
            <p:nvPr/>
          </p:nvSpPr>
          <p:spPr>
            <a:xfrm>
              <a:off x="3717562" y="2639954"/>
              <a:ext cx="4467067" cy="1210828"/>
            </a:xfrm>
            <a:prstGeom prst="rightArrow">
              <a:avLst/>
            </a:prstGeom>
            <a:pattFill prst="pct5">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1"/>
            <a:lstStyle/>
            <a:p>
              <a:pPr algn="ctr"/>
              <a:endParaRPr lang="en-US" dirty="0">
                <a:solidFill>
                  <a:schemeClr val="tx1"/>
                </a:solidFill>
              </a:endParaRPr>
            </a:p>
          </p:txBody>
        </p:sp>
      </p:grpSp>
      <p:sp>
        <p:nvSpPr>
          <p:cNvPr id="236" name="Oval 235"/>
          <p:cNvSpPr/>
          <p:nvPr/>
        </p:nvSpPr>
        <p:spPr>
          <a:xfrm>
            <a:off x="1523928" y="128336"/>
            <a:ext cx="9270817" cy="6729663"/>
          </a:xfrm>
          <a:prstGeom prst="ellipse">
            <a:avLst/>
          </a:prstGeom>
          <a:noFill/>
          <a:ln w="508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771069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nodeType="clickEffect">
                                  <p:stCondLst>
                                    <p:cond delay="0"/>
                                  </p:stCondLst>
                                  <p:childTnLst>
                                    <p:animEffect transition="out" filter="dissolve">
                                      <p:cBhvr>
                                        <p:cTn id="6" dur="500"/>
                                        <p:tgtEl>
                                          <p:spTgt spid="10"/>
                                        </p:tgtEl>
                                      </p:cBhvr>
                                    </p:animEffect>
                                    <p:set>
                                      <p:cBhvr>
                                        <p:cTn id="7" dur="1" fill="hold">
                                          <p:stCondLst>
                                            <p:cond delay="499"/>
                                          </p:stCondLst>
                                        </p:cTn>
                                        <p:tgtEl>
                                          <p:spTgt spid="10"/>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dissolve">
                                      <p:cBhvr>
                                        <p:cTn id="12" dur="500"/>
                                        <p:tgtEl>
                                          <p:spTgt spid="11"/>
                                        </p:tgtEl>
                                      </p:cBhvr>
                                    </p:animEffect>
                                  </p:childTnLst>
                                </p:cTn>
                              </p:par>
                              <p:par>
                                <p:cTn id="13" presetID="9"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dissolve">
                                      <p:cBhvr>
                                        <p:cTn id="15" dur="500"/>
                                        <p:tgtEl>
                                          <p:spTgt spid="15"/>
                                        </p:tgtEl>
                                      </p:cBhvr>
                                    </p:animEffect>
                                  </p:childTnLst>
                                </p:cTn>
                              </p:par>
                              <p:par>
                                <p:cTn id="16" presetID="9" presetClass="entr" presetSubtype="0" fill="hold" nodeType="with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dissolve">
                                      <p:cBhvr>
                                        <p:cTn id="18" dur="500"/>
                                        <p:tgtEl>
                                          <p:spTgt spid="19"/>
                                        </p:tgtEl>
                                      </p:cBhvr>
                                    </p:animEffect>
                                  </p:childTnLst>
                                </p:cTn>
                              </p:par>
                              <p:par>
                                <p:cTn id="19" presetID="9" presetClass="entr" presetSubtype="0" fill="hold" nodeType="with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dissolve">
                                      <p:cBhvr>
                                        <p:cTn id="21" dur="500"/>
                                        <p:tgtEl>
                                          <p:spTgt spid="23"/>
                                        </p:tgtEl>
                                      </p:cBhvr>
                                    </p:animEffect>
                                  </p:childTnLst>
                                </p:cTn>
                              </p:par>
                              <p:par>
                                <p:cTn id="22" presetID="9" presetClass="entr" presetSubtype="0" fill="hold" nodeType="withEffect">
                                  <p:stCondLst>
                                    <p:cond delay="0"/>
                                  </p:stCondLst>
                                  <p:childTnLst>
                                    <p:set>
                                      <p:cBhvr>
                                        <p:cTn id="23" dur="1" fill="hold">
                                          <p:stCondLst>
                                            <p:cond delay="0"/>
                                          </p:stCondLst>
                                        </p:cTn>
                                        <p:tgtEl>
                                          <p:spTgt spid="27"/>
                                        </p:tgtEl>
                                        <p:attrNameLst>
                                          <p:attrName>style.visibility</p:attrName>
                                        </p:attrNameLst>
                                      </p:cBhvr>
                                      <p:to>
                                        <p:strVal val="visible"/>
                                      </p:to>
                                    </p:set>
                                    <p:animEffect transition="in" filter="dissolve">
                                      <p:cBhvr>
                                        <p:cTn id="24" dur="500"/>
                                        <p:tgtEl>
                                          <p:spTgt spid="27"/>
                                        </p:tgtEl>
                                      </p:cBhvr>
                                    </p:animEffect>
                                  </p:childTnLst>
                                </p:cTn>
                              </p:par>
                              <p:par>
                                <p:cTn id="25" presetID="9" presetClass="entr" presetSubtype="0" fill="hold" nodeType="withEffect">
                                  <p:stCondLst>
                                    <p:cond delay="0"/>
                                  </p:stCondLst>
                                  <p:childTnLst>
                                    <p:set>
                                      <p:cBhvr>
                                        <p:cTn id="26" dur="1" fill="hold">
                                          <p:stCondLst>
                                            <p:cond delay="0"/>
                                          </p:stCondLst>
                                        </p:cTn>
                                        <p:tgtEl>
                                          <p:spTgt spid="31"/>
                                        </p:tgtEl>
                                        <p:attrNameLst>
                                          <p:attrName>style.visibility</p:attrName>
                                        </p:attrNameLst>
                                      </p:cBhvr>
                                      <p:to>
                                        <p:strVal val="visible"/>
                                      </p:to>
                                    </p:set>
                                    <p:animEffect transition="in" filter="dissolve">
                                      <p:cBhvr>
                                        <p:cTn id="27" dur="500"/>
                                        <p:tgtEl>
                                          <p:spTgt spid="31"/>
                                        </p:tgtEl>
                                      </p:cBhvr>
                                    </p:animEffect>
                                  </p:childTnLst>
                                </p:cTn>
                              </p:par>
                              <p:par>
                                <p:cTn id="28" presetID="9" presetClass="entr" presetSubtype="0" fill="hold" nodeType="withEffect">
                                  <p:stCondLst>
                                    <p:cond delay="0"/>
                                  </p:stCondLst>
                                  <p:childTnLst>
                                    <p:set>
                                      <p:cBhvr>
                                        <p:cTn id="29" dur="1" fill="hold">
                                          <p:stCondLst>
                                            <p:cond delay="0"/>
                                          </p:stCondLst>
                                        </p:cTn>
                                        <p:tgtEl>
                                          <p:spTgt spid="35"/>
                                        </p:tgtEl>
                                        <p:attrNameLst>
                                          <p:attrName>style.visibility</p:attrName>
                                        </p:attrNameLst>
                                      </p:cBhvr>
                                      <p:to>
                                        <p:strVal val="visible"/>
                                      </p:to>
                                    </p:set>
                                    <p:animEffect transition="in" filter="dissolve">
                                      <p:cBhvr>
                                        <p:cTn id="30" dur="500"/>
                                        <p:tgtEl>
                                          <p:spTgt spid="35"/>
                                        </p:tgtEl>
                                      </p:cBhvr>
                                    </p:animEffect>
                                  </p:childTnLst>
                                </p:cTn>
                              </p:par>
                              <p:par>
                                <p:cTn id="31" presetID="9" presetClass="entr" presetSubtype="0" fill="hold" nodeType="withEffect">
                                  <p:stCondLst>
                                    <p:cond delay="0"/>
                                  </p:stCondLst>
                                  <p:childTnLst>
                                    <p:set>
                                      <p:cBhvr>
                                        <p:cTn id="32" dur="1" fill="hold">
                                          <p:stCondLst>
                                            <p:cond delay="0"/>
                                          </p:stCondLst>
                                        </p:cTn>
                                        <p:tgtEl>
                                          <p:spTgt spid="39"/>
                                        </p:tgtEl>
                                        <p:attrNameLst>
                                          <p:attrName>style.visibility</p:attrName>
                                        </p:attrNameLst>
                                      </p:cBhvr>
                                      <p:to>
                                        <p:strVal val="visible"/>
                                      </p:to>
                                    </p:set>
                                    <p:animEffect transition="in" filter="dissolve">
                                      <p:cBhvr>
                                        <p:cTn id="33" dur="500"/>
                                        <p:tgtEl>
                                          <p:spTgt spid="39"/>
                                        </p:tgtEl>
                                      </p:cBhvr>
                                    </p:animEffect>
                                  </p:childTnLst>
                                </p:cTn>
                              </p:par>
                              <p:par>
                                <p:cTn id="34" presetID="9" presetClass="entr" presetSubtype="0" fill="hold" nodeType="withEffect">
                                  <p:stCondLst>
                                    <p:cond delay="0"/>
                                  </p:stCondLst>
                                  <p:childTnLst>
                                    <p:set>
                                      <p:cBhvr>
                                        <p:cTn id="35" dur="1" fill="hold">
                                          <p:stCondLst>
                                            <p:cond delay="0"/>
                                          </p:stCondLst>
                                        </p:cTn>
                                        <p:tgtEl>
                                          <p:spTgt spid="43"/>
                                        </p:tgtEl>
                                        <p:attrNameLst>
                                          <p:attrName>style.visibility</p:attrName>
                                        </p:attrNameLst>
                                      </p:cBhvr>
                                      <p:to>
                                        <p:strVal val="visible"/>
                                      </p:to>
                                    </p:set>
                                    <p:animEffect transition="in" filter="dissolve">
                                      <p:cBhvr>
                                        <p:cTn id="36" dur="500"/>
                                        <p:tgtEl>
                                          <p:spTgt spid="43"/>
                                        </p:tgtEl>
                                      </p:cBhvr>
                                    </p:animEffect>
                                  </p:childTnLst>
                                </p:cTn>
                              </p:par>
                              <p:par>
                                <p:cTn id="37" presetID="9" presetClass="entr" presetSubtype="0" fill="hold" nodeType="withEffect">
                                  <p:stCondLst>
                                    <p:cond delay="0"/>
                                  </p:stCondLst>
                                  <p:childTnLst>
                                    <p:set>
                                      <p:cBhvr>
                                        <p:cTn id="38" dur="1" fill="hold">
                                          <p:stCondLst>
                                            <p:cond delay="0"/>
                                          </p:stCondLst>
                                        </p:cTn>
                                        <p:tgtEl>
                                          <p:spTgt spid="47"/>
                                        </p:tgtEl>
                                        <p:attrNameLst>
                                          <p:attrName>style.visibility</p:attrName>
                                        </p:attrNameLst>
                                      </p:cBhvr>
                                      <p:to>
                                        <p:strVal val="visible"/>
                                      </p:to>
                                    </p:set>
                                    <p:animEffect transition="in" filter="dissolve">
                                      <p:cBhvr>
                                        <p:cTn id="39" dur="500"/>
                                        <p:tgtEl>
                                          <p:spTgt spid="47"/>
                                        </p:tgtEl>
                                      </p:cBhvr>
                                    </p:animEffect>
                                  </p:childTnLst>
                                </p:cTn>
                              </p:par>
                              <p:par>
                                <p:cTn id="40" presetID="9" presetClass="entr" presetSubtype="0" fill="hold" nodeType="withEffect">
                                  <p:stCondLst>
                                    <p:cond delay="0"/>
                                  </p:stCondLst>
                                  <p:childTnLst>
                                    <p:set>
                                      <p:cBhvr>
                                        <p:cTn id="41" dur="1" fill="hold">
                                          <p:stCondLst>
                                            <p:cond delay="0"/>
                                          </p:stCondLst>
                                        </p:cTn>
                                        <p:tgtEl>
                                          <p:spTgt spid="51"/>
                                        </p:tgtEl>
                                        <p:attrNameLst>
                                          <p:attrName>style.visibility</p:attrName>
                                        </p:attrNameLst>
                                      </p:cBhvr>
                                      <p:to>
                                        <p:strVal val="visible"/>
                                      </p:to>
                                    </p:set>
                                    <p:animEffect transition="in" filter="dissolve">
                                      <p:cBhvr>
                                        <p:cTn id="42" dur="500"/>
                                        <p:tgtEl>
                                          <p:spTgt spid="51"/>
                                        </p:tgtEl>
                                      </p:cBhvr>
                                    </p:animEffect>
                                  </p:childTnLst>
                                </p:cTn>
                              </p:par>
                              <p:par>
                                <p:cTn id="43" presetID="9" presetClass="entr" presetSubtype="0" fill="hold" nodeType="withEffect">
                                  <p:stCondLst>
                                    <p:cond delay="0"/>
                                  </p:stCondLst>
                                  <p:childTnLst>
                                    <p:set>
                                      <p:cBhvr>
                                        <p:cTn id="44" dur="1" fill="hold">
                                          <p:stCondLst>
                                            <p:cond delay="0"/>
                                          </p:stCondLst>
                                        </p:cTn>
                                        <p:tgtEl>
                                          <p:spTgt spid="55"/>
                                        </p:tgtEl>
                                        <p:attrNameLst>
                                          <p:attrName>style.visibility</p:attrName>
                                        </p:attrNameLst>
                                      </p:cBhvr>
                                      <p:to>
                                        <p:strVal val="visible"/>
                                      </p:to>
                                    </p:set>
                                    <p:animEffect transition="in" filter="dissolve">
                                      <p:cBhvr>
                                        <p:cTn id="45" dur="500"/>
                                        <p:tgtEl>
                                          <p:spTgt spid="55"/>
                                        </p:tgtEl>
                                      </p:cBhvr>
                                    </p:animEffect>
                                  </p:childTnLst>
                                </p:cTn>
                              </p:par>
                              <p:par>
                                <p:cTn id="46" presetID="9" presetClass="entr" presetSubtype="0" fill="hold" nodeType="withEffect">
                                  <p:stCondLst>
                                    <p:cond delay="0"/>
                                  </p:stCondLst>
                                  <p:childTnLst>
                                    <p:set>
                                      <p:cBhvr>
                                        <p:cTn id="47" dur="1" fill="hold">
                                          <p:stCondLst>
                                            <p:cond delay="0"/>
                                          </p:stCondLst>
                                        </p:cTn>
                                        <p:tgtEl>
                                          <p:spTgt spid="59"/>
                                        </p:tgtEl>
                                        <p:attrNameLst>
                                          <p:attrName>style.visibility</p:attrName>
                                        </p:attrNameLst>
                                      </p:cBhvr>
                                      <p:to>
                                        <p:strVal val="visible"/>
                                      </p:to>
                                    </p:set>
                                    <p:animEffect transition="in" filter="dissolve">
                                      <p:cBhvr>
                                        <p:cTn id="48" dur="500"/>
                                        <p:tgtEl>
                                          <p:spTgt spid="59"/>
                                        </p:tgtEl>
                                      </p:cBhvr>
                                    </p:animEffect>
                                  </p:childTnLst>
                                </p:cTn>
                              </p:par>
                              <p:par>
                                <p:cTn id="49" presetID="9" presetClass="entr" presetSubtype="0" fill="hold" nodeType="withEffect">
                                  <p:stCondLst>
                                    <p:cond delay="0"/>
                                  </p:stCondLst>
                                  <p:childTnLst>
                                    <p:set>
                                      <p:cBhvr>
                                        <p:cTn id="50" dur="1" fill="hold">
                                          <p:stCondLst>
                                            <p:cond delay="0"/>
                                          </p:stCondLst>
                                        </p:cTn>
                                        <p:tgtEl>
                                          <p:spTgt spid="63"/>
                                        </p:tgtEl>
                                        <p:attrNameLst>
                                          <p:attrName>style.visibility</p:attrName>
                                        </p:attrNameLst>
                                      </p:cBhvr>
                                      <p:to>
                                        <p:strVal val="visible"/>
                                      </p:to>
                                    </p:set>
                                    <p:animEffect transition="in" filter="dissolve">
                                      <p:cBhvr>
                                        <p:cTn id="51" dur="500"/>
                                        <p:tgtEl>
                                          <p:spTgt spid="63"/>
                                        </p:tgtEl>
                                      </p:cBhvr>
                                    </p:animEffect>
                                  </p:childTnLst>
                                </p:cTn>
                              </p:par>
                              <p:par>
                                <p:cTn id="52" presetID="9" presetClass="entr" presetSubtype="0" fill="hold" nodeType="withEffect">
                                  <p:stCondLst>
                                    <p:cond delay="0"/>
                                  </p:stCondLst>
                                  <p:childTnLst>
                                    <p:set>
                                      <p:cBhvr>
                                        <p:cTn id="53" dur="1" fill="hold">
                                          <p:stCondLst>
                                            <p:cond delay="0"/>
                                          </p:stCondLst>
                                        </p:cTn>
                                        <p:tgtEl>
                                          <p:spTgt spid="67"/>
                                        </p:tgtEl>
                                        <p:attrNameLst>
                                          <p:attrName>style.visibility</p:attrName>
                                        </p:attrNameLst>
                                      </p:cBhvr>
                                      <p:to>
                                        <p:strVal val="visible"/>
                                      </p:to>
                                    </p:set>
                                    <p:animEffect transition="in" filter="dissolve">
                                      <p:cBhvr>
                                        <p:cTn id="54" dur="500"/>
                                        <p:tgtEl>
                                          <p:spTgt spid="67"/>
                                        </p:tgtEl>
                                      </p:cBhvr>
                                    </p:animEffect>
                                  </p:childTnLst>
                                </p:cTn>
                              </p:par>
                              <p:par>
                                <p:cTn id="55" presetID="9" presetClass="entr" presetSubtype="0" fill="hold" nodeType="withEffect">
                                  <p:stCondLst>
                                    <p:cond delay="0"/>
                                  </p:stCondLst>
                                  <p:childTnLst>
                                    <p:set>
                                      <p:cBhvr>
                                        <p:cTn id="56" dur="1" fill="hold">
                                          <p:stCondLst>
                                            <p:cond delay="0"/>
                                          </p:stCondLst>
                                        </p:cTn>
                                        <p:tgtEl>
                                          <p:spTgt spid="71"/>
                                        </p:tgtEl>
                                        <p:attrNameLst>
                                          <p:attrName>style.visibility</p:attrName>
                                        </p:attrNameLst>
                                      </p:cBhvr>
                                      <p:to>
                                        <p:strVal val="visible"/>
                                      </p:to>
                                    </p:set>
                                    <p:animEffect transition="in" filter="dissolve">
                                      <p:cBhvr>
                                        <p:cTn id="57" dur="500"/>
                                        <p:tgtEl>
                                          <p:spTgt spid="71"/>
                                        </p:tgtEl>
                                      </p:cBhvr>
                                    </p:animEffect>
                                  </p:childTnLst>
                                </p:cTn>
                              </p:par>
                              <p:par>
                                <p:cTn id="58" presetID="9" presetClass="entr" presetSubtype="0" fill="hold" nodeType="withEffect">
                                  <p:stCondLst>
                                    <p:cond delay="0"/>
                                  </p:stCondLst>
                                  <p:childTnLst>
                                    <p:set>
                                      <p:cBhvr>
                                        <p:cTn id="59" dur="1" fill="hold">
                                          <p:stCondLst>
                                            <p:cond delay="0"/>
                                          </p:stCondLst>
                                        </p:cTn>
                                        <p:tgtEl>
                                          <p:spTgt spid="75"/>
                                        </p:tgtEl>
                                        <p:attrNameLst>
                                          <p:attrName>style.visibility</p:attrName>
                                        </p:attrNameLst>
                                      </p:cBhvr>
                                      <p:to>
                                        <p:strVal val="visible"/>
                                      </p:to>
                                    </p:set>
                                    <p:animEffect transition="in" filter="dissolve">
                                      <p:cBhvr>
                                        <p:cTn id="60" dur="500"/>
                                        <p:tgtEl>
                                          <p:spTgt spid="75"/>
                                        </p:tgtEl>
                                      </p:cBhvr>
                                    </p:animEffect>
                                  </p:childTnLst>
                                </p:cTn>
                              </p:par>
                              <p:par>
                                <p:cTn id="61" presetID="9" presetClass="entr" presetSubtype="0" fill="hold" nodeType="withEffect">
                                  <p:stCondLst>
                                    <p:cond delay="0"/>
                                  </p:stCondLst>
                                  <p:childTnLst>
                                    <p:set>
                                      <p:cBhvr>
                                        <p:cTn id="62" dur="1" fill="hold">
                                          <p:stCondLst>
                                            <p:cond delay="0"/>
                                          </p:stCondLst>
                                        </p:cTn>
                                        <p:tgtEl>
                                          <p:spTgt spid="79"/>
                                        </p:tgtEl>
                                        <p:attrNameLst>
                                          <p:attrName>style.visibility</p:attrName>
                                        </p:attrNameLst>
                                      </p:cBhvr>
                                      <p:to>
                                        <p:strVal val="visible"/>
                                      </p:to>
                                    </p:set>
                                    <p:animEffect transition="in" filter="dissolve">
                                      <p:cBhvr>
                                        <p:cTn id="63" dur="500"/>
                                        <p:tgtEl>
                                          <p:spTgt spid="79"/>
                                        </p:tgtEl>
                                      </p:cBhvr>
                                    </p:animEffect>
                                  </p:childTnLst>
                                </p:cTn>
                              </p:par>
                              <p:par>
                                <p:cTn id="64" presetID="9" presetClass="entr" presetSubtype="0" fill="hold" nodeType="withEffect">
                                  <p:stCondLst>
                                    <p:cond delay="0"/>
                                  </p:stCondLst>
                                  <p:childTnLst>
                                    <p:set>
                                      <p:cBhvr>
                                        <p:cTn id="65" dur="1" fill="hold">
                                          <p:stCondLst>
                                            <p:cond delay="0"/>
                                          </p:stCondLst>
                                        </p:cTn>
                                        <p:tgtEl>
                                          <p:spTgt spid="83"/>
                                        </p:tgtEl>
                                        <p:attrNameLst>
                                          <p:attrName>style.visibility</p:attrName>
                                        </p:attrNameLst>
                                      </p:cBhvr>
                                      <p:to>
                                        <p:strVal val="visible"/>
                                      </p:to>
                                    </p:set>
                                    <p:animEffect transition="in" filter="dissolve">
                                      <p:cBhvr>
                                        <p:cTn id="66" dur="500"/>
                                        <p:tgtEl>
                                          <p:spTgt spid="83"/>
                                        </p:tgtEl>
                                      </p:cBhvr>
                                    </p:animEffect>
                                  </p:childTnLst>
                                </p:cTn>
                              </p:par>
                              <p:par>
                                <p:cTn id="67" presetID="9" presetClass="entr" presetSubtype="0" fill="hold" nodeType="withEffect">
                                  <p:stCondLst>
                                    <p:cond delay="0"/>
                                  </p:stCondLst>
                                  <p:childTnLst>
                                    <p:set>
                                      <p:cBhvr>
                                        <p:cTn id="68" dur="1" fill="hold">
                                          <p:stCondLst>
                                            <p:cond delay="0"/>
                                          </p:stCondLst>
                                        </p:cTn>
                                        <p:tgtEl>
                                          <p:spTgt spid="91"/>
                                        </p:tgtEl>
                                        <p:attrNameLst>
                                          <p:attrName>style.visibility</p:attrName>
                                        </p:attrNameLst>
                                      </p:cBhvr>
                                      <p:to>
                                        <p:strVal val="visible"/>
                                      </p:to>
                                    </p:set>
                                    <p:animEffect transition="in" filter="dissolve">
                                      <p:cBhvr>
                                        <p:cTn id="69" dur="500"/>
                                        <p:tgtEl>
                                          <p:spTgt spid="91"/>
                                        </p:tgtEl>
                                      </p:cBhvr>
                                    </p:animEffect>
                                  </p:childTnLst>
                                </p:cTn>
                              </p:par>
                              <p:par>
                                <p:cTn id="70" presetID="9" presetClass="entr" presetSubtype="0" fill="hold" nodeType="withEffect">
                                  <p:stCondLst>
                                    <p:cond delay="0"/>
                                  </p:stCondLst>
                                  <p:childTnLst>
                                    <p:set>
                                      <p:cBhvr>
                                        <p:cTn id="71" dur="1" fill="hold">
                                          <p:stCondLst>
                                            <p:cond delay="0"/>
                                          </p:stCondLst>
                                        </p:cTn>
                                        <p:tgtEl>
                                          <p:spTgt spid="95"/>
                                        </p:tgtEl>
                                        <p:attrNameLst>
                                          <p:attrName>style.visibility</p:attrName>
                                        </p:attrNameLst>
                                      </p:cBhvr>
                                      <p:to>
                                        <p:strVal val="visible"/>
                                      </p:to>
                                    </p:set>
                                    <p:animEffect transition="in" filter="dissolve">
                                      <p:cBhvr>
                                        <p:cTn id="72" dur="500"/>
                                        <p:tgtEl>
                                          <p:spTgt spid="95"/>
                                        </p:tgtEl>
                                      </p:cBhvr>
                                    </p:animEffect>
                                  </p:childTnLst>
                                </p:cTn>
                              </p:par>
                              <p:par>
                                <p:cTn id="73" presetID="9" presetClass="entr" presetSubtype="0" fill="hold" nodeType="withEffect">
                                  <p:stCondLst>
                                    <p:cond delay="0"/>
                                  </p:stCondLst>
                                  <p:childTnLst>
                                    <p:set>
                                      <p:cBhvr>
                                        <p:cTn id="74" dur="1" fill="hold">
                                          <p:stCondLst>
                                            <p:cond delay="0"/>
                                          </p:stCondLst>
                                        </p:cTn>
                                        <p:tgtEl>
                                          <p:spTgt spid="99"/>
                                        </p:tgtEl>
                                        <p:attrNameLst>
                                          <p:attrName>style.visibility</p:attrName>
                                        </p:attrNameLst>
                                      </p:cBhvr>
                                      <p:to>
                                        <p:strVal val="visible"/>
                                      </p:to>
                                    </p:set>
                                    <p:animEffect transition="in" filter="dissolve">
                                      <p:cBhvr>
                                        <p:cTn id="75" dur="500"/>
                                        <p:tgtEl>
                                          <p:spTgt spid="99"/>
                                        </p:tgtEl>
                                      </p:cBhvr>
                                    </p:animEffect>
                                  </p:childTnLst>
                                </p:cTn>
                              </p:par>
                              <p:par>
                                <p:cTn id="76" presetID="9" presetClass="entr" presetSubtype="0" fill="hold" nodeType="withEffect">
                                  <p:stCondLst>
                                    <p:cond delay="0"/>
                                  </p:stCondLst>
                                  <p:childTnLst>
                                    <p:set>
                                      <p:cBhvr>
                                        <p:cTn id="77" dur="1" fill="hold">
                                          <p:stCondLst>
                                            <p:cond delay="0"/>
                                          </p:stCondLst>
                                        </p:cTn>
                                        <p:tgtEl>
                                          <p:spTgt spid="103"/>
                                        </p:tgtEl>
                                        <p:attrNameLst>
                                          <p:attrName>style.visibility</p:attrName>
                                        </p:attrNameLst>
                                      </p:cBhvr>
                                      <p:to>
                                        <p:strVal val="visible"/>
                                      </p:to>
                                    </p:set>
                                    <p:animEffect transition="in" filter="dissolve">
                                      <p:cBhvr>
                                        <p:cTn id="78" dur="500"/>
                                        <p:tgtEl>
                                          <p:spTgt spid="103"/>
                                        </p:tgtEl>
                                      </p:cBhvr>
                                    </p:animEffect>
                                  </p:childTnLst>
                                </p:cTn>
                              </p:par>
                              <p:par>
                                <p:cTn id="79" presetID="9" presetClass="entr" presetSubtype="0" fill="hold" nodeType="withEffect">
                                  <p:stCondLst>
                                    <p:cond delay="0"/>
                                  </p:stCondLst>
                                  <p:childTnLst>
                                    <p:set>
                                      <p:cBhvr>
                                        <p:cTn id="80" dur="1" fill="hold">
                                          <p:stCondLst>
                                            <p:cond delay="0"/>
                                          </p:stCondLst>
                                        </p:cTn>
                                        <p:tgtEl>
                                          <p:spTgt spid="107"/>
                                        </p:tgtEl>
                                        <p:attrNameLst>
                                          <p:attrName>style.visibility</p:attrName>
                                        </p:attrNameLst>
                                      </p:cBhvr>
                                      <p:to>
                                        <p:strVal val="visible"/>
                                      </p:to>
                                    </p:set>
                                    <p:animEffect transition="in" filter="dissolve">
                                      <p:cBhvr>
                                        <p:cTn id="81" dur="500"/>
                                        <p:tgtEl>
                                          <p:spTgt spid="107"/>
                                        </p:tgtEl>
                                      </p:cBhvr>
                                    </p:animEffect>
                                  </p:childTnLst>
                                </p:cTn>
                              </p:par>
                              <p:par>
                                <p:cTn id="82" presetID="9" presetClass="entr" presetSubtype="0" fill="hold" nodeType="withEffect">
                                  <p:stCondLst>
                                    <p:cond delay="0"/>
                                  </p:stCondLst>
                                  <p:childTnLst>
                                    <p:set>
                                      <p:cBhvr>
                                        <p:cTn id="83" dur="1" fill="hold">
                                          <p:stCondLst>
                                            <p:cond delay="0"/>
                                          </p:stCondLst>
                                        </p:cTn>
                                        <p:tgtEl>
                                          <p:spTgt spid="115"/>
                                        </p:tgtEl>
                                        <p:attrNameLst>
                                          <p:attrName>style.visibility</p:attrName>
                                        </p:attrNameLst>
                                      </p:cBhvr>
                                      <p:to>
                                        <p:strVal val="visible"/>
                                      </p:to>
                                    </p:set>
                                    <p:animEffect transition="in" filter="dissolve">
                                      <p:cBhvr>
                                        <p:cTn id="84" dur="500"/>
                                        <p:tgtEl>
                                          <p:spTgt spid="115"/>
                                        </p:tgtEl>
                                      </p:cBhvr>
                                    </p:animEffect>
                                  </p:childTnLst>
                                </p:cTn>
                              </p:par>
                              <p:par>
                                <p:cTn id="85" presetID="9" presetClass="entr" presetSubtype="0" fill="hold" nodeType="withEffect">
                                  <p:stCondLst>
                                    <p:cond delay="0"/>
                                  </p:stCondLst>
                                  <p:childTnLst>
                                    <p:set>
                                      <p:cBhvr>
                                        <p:cTn id="86" dur="1" fill="hold">
                                          <p:stCondLst>
                                            <p:cond delay="0"/>
                                          </p:stCondLst>
                                        </p:cTn>
                                        <p:tgtEl>
                                          <p:spTgt spid="119"/>
                                        </p:tgtEl>
                                        <p:attrNameLst>
                                          <p:attrName>style.visibility</p:attrName>
                                        </p:attrNameLst>
                                      </p:cBhvr>
                                      <p:to>
                                        <p:strVal val="visible"/>
                                      </p:to>
                                    </p:set>
                                    <p:animEffect transition="in" filter="dissolve">
                                      <p:cBhvr>
                                        <p:cTn id="87" dur="500"/>
                                        <p:tgtEl>
                                          <p:spTgt spid="119"/>
                                        </p:tgtEl>
                                      </p:cBhvr>
                                    </p:animEffect>
                                  </p:childTnLst>
                                </p:cTn>
                              </p:par>
                              <p:par>
                                <p:cTn id="88" presetID="9" presetClass="entr" presetSubtype="0" fill="hold" nodeType="withEffect">
                                  <p:stCondLst>
                                    <p:cond delay="0"/>
                                  </p:stCondLst>
                                  <p:childTnLst>
                                    <p:set>
                                      <p:cBhvr>
                                        <p:cTn id="89" dur="1" fill="hold">
                                          <p:stCondLst>
                                            <p:cond delay="0"/>
                                          </p:stCondLst>
                                        </p:cTn>
                                        <p:tgtEl>
                                          <p:spTgt spid="123"/>
                                        </p:tgtEl>
                                        <p:attrNameLst>
                                          <p:attrName>style.visibility</p:attrName>
                                        </p:attrNameLst>
                                      </p:cBhvr>
                                      <p:to>
                                        <p:strVal val="visible"/>
                                      </p:to>
                                    </p:set>
                                    <p:animEffect transition="in" filter="dissolve">
                                      <p:cBhvr>
                                        <p:cTn id="90" dur="500"/>
                                        <p:tgtEl>
                                          <p:spTgt spid="123"/>
                                        </p:tgtEl>
                                      </p:cBhvr>
                                    </p:animEffect>
                                  </p:childTnLst>
                                </p:cTn>
                              </p:par>
                              <p:par>
                                <p:cTn id="91" presetID="9" presetClass="entr" presetSubtype="0" fill="hold" nodeType="withEffect">
                                  <p:stCondLst>
                                    <p:cond delay="0"/>
                                  </p:stCondLst>
                                  <p:childTnLst>
                                    <p:set>
                                      <p:cBhvr>
                                        <p:cTn id="92" dur="1" fill="hold">
                                          <p:stCondLst>
                                            <p:cond delay="0"/>
                                          </p:stCondLst>
                                        </p:cTn>
                                        <p:tgtEl>
                                          <p:spTgt spid="127"/>
                                        </p:tgtEl>
                                        <p:attrNameLst>
                                          <p:attrName>style.visibility</p:attrName>
                                        </p:attrNameLst>
                                      </p:cBhvr>
                                      <p:to>
                                        <p:strVal val="visible"/>
                                      </p:to>
                                    </p:set>
                                    <p:animEffect transition="in" filter="dissolve">
                                      <p:cBhvr>
                                        <p:cTn id="93" dur="500"/>
                                        <p:tgtEl>
                                          <p:spTgt spid="127"/>
                                        </p:tgtEl>
                                      </p:cBhvr>
                                    </p:animEffect>
                                  </p:childTnLst>
                                </p:cTn>
                              </p:par>
                              <p:par>
                                <p:cTn id="94" presetID="9" presetClass="entr" presetSubtype="0" fill="hold" nodeType="withEffect">
                                  <p:stCondLst>
                                    <p:cond delay="0"/>
                                  </p:stCondLst>
                                  <p:childTnLst>
                                    <p:set>
                                      <p:cBhvr>
                                        <p:cTn id="95" dur="1" fill="hold">
                                          <p:stCondLst>
                                            <p:cond delay="0"/>
                                          </p:stCondLst>
                                        </p:cTn>
                                        <p:tgtEl>
                                          <p:spTgt spid="131"/>
                                        </p:tgtEl>
                                        <p:attrNameLst>
                                          <p:attrName>style.visibility</p:attrName>
                                        </p:attrNameLst>
                                      </p:cBhvr>
                                      <p:to>
                                        <p:strVal val="visible"/>
                                      </p:to>
                                    </p:set>
                                    <p:animEffect transition="in" filter="dissolve">
                                      <p:cBhvr>
                                        <p:cTn id="96" dur="500"/>
                                        <p:tgtEl>
                                          <p:spTgt spid="131"/>
                                        </p:tgtEl>
                                      </p:cBhvr>
                                    </p:animEffect>
                                  </p:childTnLst>
                                </p:cTn>
                              </p:par>
                              <p:par>
                                <p:cTn id="97" presetID="9" presetClass="entr" presetSubtype="0" fill="hold" nodeType="withEffect">
                                  <p:stCondLst>
                                    <p:cond delay="0"/>
                                  </p:stCondLst>
                                  <p:childTnLst>
                                    <p:set>
                                      <p:cBhvr>
                                        <p:cTn id="98" dur="1" fill="hold">
                                          <p:stCondLst>
                                            <p:cond delay="0"/>
                                          </p:stCondLst>
                                        </p:cTn>
                                        <p:tgtEl>
                                          <p:spTgt spid="135"/>
                                        </p:tgtEl>
                                        <p:attrNameLst>
                                          <p:attrName>style.visibility</p:attrName>
                                        </p:attrNameLst>
                                      </p:cBhvr>
                                      <p:to>
                                        <p:strVal val="visible"/>
                                      </p:to>
                                    </p:set>
                                    <p:animEffect transition="in" filter="dissolve">
                                      <p:cBhvr>
                                        <p:cTn id="99" dur="500"/>
                                        <p:tgtEl>
                                          <p:spTgt spid="135"/>
                                        </p:tgtEl>
                                      </p:cBhvr>
                                    </p:animEffect>
                                  </p:childTnLst>
                                </p:cTn>
                              </p:par>
                              <p:par>
                                <p:cTn id="100" presetID="9" presetClass="entr" presetSubtype="0" fill="hold" nodeType="withEffect">
                                  <p:stCondLst>
                                    <p:cond delay="0"/>
                                  </p:stCondLst>
                                  <p:childTnLst>
                                    <p:set>
                                      <p:cBhvr>
                                        <p:cTn id="101" dur="1" fill="hold">
                                          <p:stCondLst>
                                            <p:cond delay="0"/>
                                          </p:stCondLst>
                                        </p:cTn>
                                        <p:tgtEl>
                                          <p:spTgt spid="139"/>
                                        </p:tgtEl>
                                        <p:attrNameLst>
                                          <p:attrName>style.visibility</p:attrName>
                                        </p:attrNameLst>
                                      </p:cBhvr>
                                      <p:to>
                                        <p:strVal val="visible"/>
                                      </p:to>
                                    </p:set>
                                    <p:animEffect transition="in" filter="dissolve">
                                      <p:cBhvr>
                                        <p:cTn id="102" dur="500"/>
                                        <p:tgtEl>
                                          <p:spTgt spid="139"/>
                                        </p:tgtEl>
                                      </p:cBhvr>
                                    </p:animEffect>
                                  </p:childTnLst>
                                </p:cTn>
                              </p:par>
                              <p:par>
                                <p:cTn id="103" presetID="9" presetClass="entr" presetSubtype="0" fill="hold" nodeType="withEffect">
                                  <p:stCondLst>
                                    <p:cond delay="0"/>
                                  </p:stCondLst>
                                  <p:childTnLst>
                                    <p:set>
                                      <p:cBhvr>
                                        <p:cTn id="104" dur="1" fill="hold">
                                          <p:stCondLst>
                                            <p:cond delay="0"/>
                                          </p:stCondLst>
                                        </p:cTn>
                                        <p:tgtEl>
                                          <p:spTgt spid="143"/>
                                        </p:tgtEl>
                                        <p:attrNameLst>
                                          <p:attrName>style.visibility</p:attrName>
                                        </p:attrNameLst>
                                      </p:cBhvr>
                                      <p:to>
                                        <p:strVal val="visible"/>
                                      </p:to>
                                    </p:set>
                                    <p:animEffect transition="in" filter="dissolve">
                                      <p:cBhvr>
                                        <p:cTn id="105" dur="500"/>
                                        <p:tgtEl>
                                          <p:spTgt spid="143"/>
                                        </p:tgtEl>
                                      </p:cBhvr>
                                    </p:animEffect>
                                  </p:childTnLst>
                                </p:cTn>
                              </p:par>
                              <p:par>
                                <p:cTn id="106" presetID="9" presetClass="entr" presetSubtype="0" fill="hold" nodeType="withEffect">
                                  <p:stCondLst>
                                    <p:cond delay="0"/>
                                  </p:stCondLst>
                                  <p:childTnLst>
                                    <p:set>
                                      <p:cBhvr>
                                        <p:cTn id="107" dur="1" fill="hold">
                                          <p:stCondLst>
                                            <p:cond delay="0"/>
                                          </p:stCondLst>
                                        </p:cTn>
                                        <p:tgtEl>
                                          <p:spTgt spid="147"/>
                                        </p:tgtEl>
                                        <p:attrNameLst>
                                          <p:attrName>style.visibility</p:attrName>
                                        </p:attrNameLst>
                                      </p:cBhvr>
                                      <p:to>
                                        <p:strVal val="visible"/>
                                      </p:to>
                                    </p:set>
                                    <p:animEffect transition="in" filter="dissolve">
                                      <p:cBhvr>
                                        <p:cTn id="108" dur="500"/>
                                        <p:tgtEl>
                                          <p:spTgt spid="147"/>
                                        </p:tgtEl>
                                      </p:cBhvr>
                                    </p:animEffect>
                                  </p:childTnLst>
                                </p:cTn>
                              </p:par>
                              <p:par>
                                <p:cTn id="109" presetID="9" presetClass="entr" presetSubtype="0" fill="hold" nodeType="withEffect">
                                  <p:stCondLst>
                                    <p:cond delay="0"/>
                                  </p:stCondLst>
                                  <p:childTnLst>
                                    <p:set>
                                      <p:cBhvr>
                                        <p:cTn id="110" dur="1" fill="hold">
                                          <p:stCondLst>
                                            <p:cond delay="0"/>
                                          </p:stCondLst>
                                        </p:cTn>
                                        <p:tgtEl>
                                          <p:spTgt spid="151"/>
                                        </p:tgtEl>
                                        <p:attrNameLst>
                                          <p:attrName>style.visibility</p:attrName>
                                        </p:attrNameLst>
                                      </p:cBhvr>
                                      <p:to>
                                        <p:strVal val="visible"/>
                                      </p:to>
                                    </p:set>
                                    <p:animEffect transition="in" filter="dissolve">
                                      <p:cBhvr>
                                        <p:cTn id="111" dur="500"/>
                                        <p:tgtEl>
                                          <p:spTgt spid="151"/>
                                        </p:tgtEl>
                                      </p:cBhvr>
                                    </p:animEffect>
                                  </p:childTnLst>
                                </p:cTn>
                              </p:par>
                              <p:par>
                                <p:cTn id="112" presetID="9" presetClass="entr" presetSubtype="0" fill="hold" nodeType="withEffect">
                                  <p:stCondLst>
                                    <p:cond delay="0"/>
                                  </p:stCondLst>
                                  <p:childTnLst>
                                    <p:set>
                                      <p:cBhvr>
                                        <p:cTn id="113" dur="1" fill="hold">
                                          <p:stCondLst>
                                            <p:cond delay="0"/>
                                          </p:stCondLst>
                                        </p:cTn>
                                        <p:tgtEl>
                                          <p:spTgt spid="155"/>
                                        </p:tgtEl>
                                        <p:attrNameLst>
                                          <p:attrName>style.visibility</p:attrName>
                                        </p:attrNameLst>
                                      </p:cBhvr>
                                      <p:to>
                                        <p:strVal val="visible"/>
                                      </p:to>
                                    </p:set>
                                    <p:animEffect transition="in" filter="dissolve">
                                      <p:cBhvr>
                                        <p:cTn id="114" dur="500"/>
                                        <p:tgtEl>
                                          <p:spTgt spid="155"/>
                                        </p:tgtEl>
                                      </p:cBhvr>
                                    </p:animEffect>
                                  </p:childTnLst>
                                </p:cTn>
                              </p:par>
                              <p:par>
                                <p:cTn id="115" presetID="9" presetClass="entr" presetSubtype="0" fill="hold" nodeType="withEffect">
                                  <p:stCondLst>
                                    <p:cond delay="0"/>
                                  </p:stCondLst>
                                  <p:childTnLst>
                                    <p:set>
                                      <p:cBhvr>
                                        <p:cTn id="116" dur="1" fill="hold">
                                          <p:stCondLst>
                                            <p:cond delay="0"/>
                                          </p:stCondLst>
                                        </p:cTn>
                                        <p:tgtEl>
                                          <p:spTgt spid="159"/>
                                        </p:tgtEl>
                                        <p:attrNameLst>
                                          <p:attrName>style.visibility</p:attrName>
                                        </p:attrNameLst>
                                      </p:cBhvr>
                                      <p:to>
                                        <p:strVal val="visible"/>
                                      </p:to>
                                    </p:set>
                                    <p:animEffect transition="in" filter="dissolve">
                                      <p:cBhvr>
                                        <p:cTn id="117" dur="500"/>
                                        <p:tgtEl>
                                          <p:spTgt spid="159"/>
                                        </p:tgtEl>
                                      </p:cBhvr>
                                    </p:animEffect>
                                  </p:childTnLst>
                                </p:cTn>
                              </p:par>
                              <p:par>
                                <p:cTn id="118" presetID="9" presetClass="entr" presetSubtype="0" fill="hold" nodeType="withEffect">
                                  <p:stCondLst>
                                    <p:cond delay="0"/>
                                  </p:stCondLst>
                                  <p:childTnLst>
                                    <p:set>
                                      <p:cBhvr>
                                        <p:cTn id="119" dur="1" fill="hold">
                                          <p:stCondLst>
                                            <p:cond delay="0"/>
                                          </p:stCondLst>
                                        </p:cTn>
                                        <p:tgtEl>
                                          <p:spTgt spid="163"/>
                                        </p:tgtEl>
                                        <p:attrNameLst>
                                          <p:attrName>style.visibility</p:attrName>
                                        </p:attrNameLst>
                                      </p:cBhvr>
                                      <p:to>
                                        <p:strVal val="visible"/>
                                      </p:to>
                                    </p:set>
                                    <p:animEffect transition="in" filter="dissolve">
                                      <p:cBhvr>
                                        <p:cTn id="120" dur="500"/>
                                        <p:tgtEl>
                                          <p:spTgt spid="163"/>
                                        </p:tgtEl>
                                      </p:cBhvr>
                                    </p:animEffect>
                                  </p:childTnLst>
                                </p:cTn>
                              </p:par>
                              <p:par>
                                <p:cTn id="121" presetID="9" presetClass="entr" presetSubtype="0" fill="hold" nodeType="withEffect">
                                  <p:stCondLst>
                                    <p:cond delay="0"/>
                                  </p:stCondLst>
                                  <p:childTnLst>
                                    <p:set>
                                      <p:cBhvr>
                                        <p:cTn id="122" dur="1" fill="hold">
                                          <p:stCondLst>
                                            <p:cond delay="0"/>
                                          </p:stCondLst>
                                        </p:cTn>
                                        <p:tgtEl>
                                          <p:spTgt spid="167"/>
                                        </p:tgtEl>
                                        <p:attrNameLst>
                                          <p:attrName>style.visibility</p:attrName>
                                        </p:attrNameLst>
                                      </p:cBhvr>
                                      <p:to>
                                        <p:strVal val="visible"/>
                                      </p:to>
                                    </p:set>
                                    <p:animEffect transition="in" filter="dissolve">
                                      <p:cBhvr>
                                        <p:cTn id="123" dur="500"/>
                                        <p:tgtEl>
                                          <p:spTgt spid="167"/>
                                        </p:tgtEl>
                                      </p:cBhvr>
                                    </p:animEffect>
                                  </p:childTnLst>
                                </p:cTn>
                              </p:par>
                              <p:par>
                                <p:cTn id="124" presetID="9" presetClass="entr" presetSubtype="0" fill="hold" nodeType="withEffect">
                                  <p:stCondLst>
                                    <p:cond delay="0"/>
                                  </p:stCondLst>
                                  <p:childTnLst>
                                    <p:set>
                                      <p:cBhvr>
                                        <p:cTn id="125" dur="1" fill="hold">
                                          <p:stCondLst>
                                            <p:cond delay="0"/>
                                          </p:stCondLst>
                                        </p:cTn>
                                        <p:tgtEl>
                                          <p:spTgt spid="171"/>
                                        </p:tgtEl>
                                        <p:attrNameLst>
                                          <p:attrName>style.visibility</p:attrName>
                                        </p:attrNameLst>
                                      </p:cBhvr>
                                      <p:to>
                                        <p:strVal val="visible"/>
                                      </p:to>
                                    </p:set>
                                    <p:animEffect transition="in" filter="dissolve">
                                      <p:cBhvr>
                                        <p:cTn id="126" dur="500"/>
                                        <p:tgtEl>
                                          <p:spTgt spid="171"/>
                                        </p:tgtEl>
                                      </p:cBhvr>
                                    </p:animEffect>
                                  </p:childTnLst>
                                </p:cTn>
                              </p:par>
                              <p:par>
                                <p:cTn id="127" presetID="9" presetClass="entr" presetSubtype="0" fill="hold" nodeType="withEffect">
                                  <p:stCondLst>
                                    <p:cond delay="0"/>
                                  </p:stCondLst>
                                  <p:childTnLst>
                                    <p:set>
                                      <p:cBhvr>
                                        <p:cTn id="128" dur="1" fill="hold">
                                          <p:stCondLst>
                                            <p:cond delay="0"/>
                                          </p:stCondLst>
                                        </p:cTn>
                                        <p:tgtEl>
                                          <p:spTgt spid="175"/>
                                        </p:tgtEl>
                                        <p:attrNameLst>
                                          <p:attrName>style.visibility</p:attrName>
                                        </p:attrNameLst>
                                      </p:cBhvr>
                                      <p:to>
                                        <p:strVal val="visible"/>
                                      </p:to>
                                    </p:set>
                                    <p:animEffect transition="in" filter="dissolve">
                                      <p:cBhvr>
                                        <p:cTn id="129" dur="500"/>
                                        <p:tgtEl>
                                          <p:spTgt spid="175"/>
                                        </p:tgtEl>
                                      </p:cBhvr>
                                    </p:animEffect>
                                  </p:childTnLst>
                                </p:cTn>
                              </p:par>
                              <p:par>
                                <p:cTn id="130" presetID="9" presetClass="entr" presetSubtype="0" fill="hold" nodeType="withEffect">
                                  <p:stCondLst>
                                    <p:cond delay="0"/>
                                  </p:stCondLst>
                                  <p:childTnLst>
                                    <p:set>
                                      <p:cBhvr>
                                        <p:cTn id="131" dur="1" fill="hold">
                                          <p:stCondLst>
                                            <p:cond delay="0"/>
                                          </p:stCondLst>
                                        </p:cTn>
                                        <p:tgtEl>
                                          <p:spTgt spid="179"/>
                                        </p:tgtEl>
                                        <p:attrNameLst>
                                          <p:attrName>style.visibility</p:attrName>
                                        </p:attrNameLst>
                                      </p:cBhvr>
                                      <p:to>
                                        <p:strVal val="visible"/>
                                      </p:to>
                                    </p:set>
                                    <p:animEffect transition="in" filter="dissolve">
                                      <p:cBhvr>
                                        <p:cTn id="132" dur="500"/>
                                        <p:tgtEl>
                                          <p:spTgt spid="179"/>
                                        </p:tgtEl>
                                      </p:cBhvr>
                                    </p:animEffect>
                                  </p:childTnLst>
                                </p:cTn>
                              </p:par>
                              <p:par>
                                <p:cTn id="133" presetID="9" presetClass="entr" presetSubtype="0" fill="hold" nodeType="withEffect">
                                  <p:stCondLst>
                                    <p:cond delay="0"/>
                                  </p:stCondLst>
                                  <p:childTnLst>
                                    <p:set>
                                      <p:cBhvr>
                                        <p:cTn id="134" dur="1" fill="hold">
                                          <p:stCondLst>
                                            <p:cond delay="0"/>
                                          </p:stCondLst>
                                        </p:cTn>
                                        <p:tgtEl>
                                          <p:spTgt spid="183"/>
                                        </p:tgtEl>
                                        <p:attrNameLst>
                                          <p:attrName>style.visibility</p:attrName>
                                        </p:attrNameLst>
                                      </p:cBhvr>
                                      <p:to>
                                        <p:strVal val="visible"/>
                                      </p:to>
                                    </p:set>
                                    <p:animEffect transition="in" filter="dissolve">
                                      <p:cBhvr>
                                        <p:cTn id="135" dur="500"/>
                                        <p:tgtEl>
                                          <p:spTgt spid="183"/>
                                        </p:tgtEl>
                                      </p:cBhvr>
                                    </p:animEffect>
                                  </p:childTnLst>
                                </p:cTn>
                              </p:par>
                              <p:par>
                                <p:cTn id="136" presetID="9" presetClass="entr" presetSubtype="0" fill="hold" nodeType="withEffect">
                                  <p:stCondLst>
                                    <p:cond delay="0"/>
                                  </p:stCondLst>
                                  <p:childTnLst>
                                    <p:set>
                                      <p:cBhvr>
                                        <p:cTn id="137" dur="1" fill="hold">
                                          <p:stCondLst>
                                            <p:cond delay="0"/>
                                          </p:stCondLst>
                                        </p:cTn>
                                        <p:tgtEl>
                                          <p:spTgt spid="191"/>
                                        </p:tgtEl>
                                        <p:attrNameLst>
                                          <p:attrName>style.visibility</p:attrName>
                                        </p:attrNameLst>
                                      </p:cBhvr>
                                      <p:to>
                                        <p:strVal val="visible"/>
                                      </p:to>
                                    </p:set>
                                    <p:animEffect transition="in" filter="dissolve">
                                      <p:cBhvr>
                                        <p:cTn id="138" dur="500"/>
                                        <p:tgtEl>
                                          <p:spTgt spid="191"/>
                                        </p:tgtEl>
                                      </p:cBhvr>
                                    </p:animEffect>
                                  </p:childTnLst>
                                </p:cTn>
                              </p:par>
                              <p:par>
                                <p:cTn id="139" presetID="9" presetClass="entr" presetSubtype="0" fill="hold" nodeType="withEffect">
                                  <p:stCondLst>
                                    <p:cond delay="0"/>
                                  </p:stCondLst>
                                  <p:childTnLst>
                                    <p:set>
                                      <p:cBhvr>
                                        <p:cTn id="140" dur="1" fill="hold">
                                          <p:stCondLst>
                                            <p:cond delay="0"/>
                                          </p:stCondLst>
                                        </p:cTn>
                                        <p:tgtEl>
                                          <p:spTgt spid="195"/>
                                        </p:tgtEl>
                                        <p:attrNameLst>
                                          <p:attrName>style.visibility</p:attrName>
                                        </p:attrNameLst>
                                      </p:cBhvr>
                                      <p:to>
                                        <p:strVal val="visible"/>
                                      </p:to>
                                    </p:set>
                                    <p:animEffect transition="in" filter="dissolve">
                                      <p:cBhvr>
                                        <p:cTn id="141" dur="500"/>
                                        <p:tgtEl>
                                          <p:spTgt spid="195"/>
                                        </p:tgtEl>
                                      </p:cBhvr>
                                    </p:animEffect>
                                  </p:childTnLst>
                                </p:cTn>
                              </p:par>
                              <p:par>
                                <p:cTn id="142" presetID="9" presetClass="entr" presetSubtype="0" fill="hold" nodeType="withEffect">
                                  <p:stCondLst>
                                    <p:cond delay="0"/>
                                  </p:stCondLst>
                                  <p:childTnLst>
                                    <p:set>
                                      <p:cBhvr>
                                        <p:cTn id="143" dur="1" fill="hold">
                                          <p:stCondLst>
                                            <p:cond delay="0"/>
                                          </p:stCondLst>
                                        </p:cTn>
                                        <p:tgtEl>
                                          <p:spTgt spid="207"/>
                                        </p:tgtEl>
                                        <p:attrNameLst>
                                          <p:attrName>style.visibility</p:attrName>
                                        </p:attrNameLst>
                                      </p:cBhvr>
                                      <p:to>
                                        <p:strVal val="visible"/>
                                      </p:to>
                                    </p:set>
                                    <p:animEffect transition="in" filter="dissolve">
                                      <p:cBhvr>
                                        <p:cTn id="144" dur="500"/>
                                        <p:tgtEl>
                                          <p:spTgt spid="207"/>
                                        </p:tgtEl>
                                      </p:cBhvr>
                                    </p:animEffect>
                                  </p:childTnLst>
                                </p:cTn>
                              </p:par>
                              <p:par>
                                <p:cTn id="145" presetID="9" presetClass="entr" presetSubtype="0" fill="hold" nodeType="withEffect">
                                  <p:stCondLst>
                                    <p:cond delay="0"/>
                                  </p:stCondLst>
                                  <p:childTnLst>
                                    <p:set>
                                      <p:cBhvr>
                                        <p:cTn id="146" dur="1" fill="hold">
                                          <p:stCondLst>
                                            <p:cond delay="0"/>
                                          </p:stCondLst>
                                        </p:cTn>
                                        <p:tgtEl>
                                          <p:spTgt spid="211"/>
                                        </p:tgtEl>
                                        <p:attrNameLst>
                                          <p:attrName>style.visibility</p:attrName>
                                        </p:attrNameLst>
                                      </p:cBhvr>
                                      <p:to>
                                        <p:strVal val="visible"/>
                                      </p:to>
                                    </p:set>
                                    <p:animEffect transition="in" filter="dissolve">
                                      <p:cBhvr>
                                        <p:cTn id="147" dur="500"/>
                                        <p:tgtEl>
                                          <p:spTgt spid="211"/>
                                        </p:tgtEl>
                                      </p:cBhvr>
                                    </p:animEffect>
                                  </p:childTnLst>
                                </p:cTn>
                              </p:par>
                              <p:par>
                                <p:cTn id="148" presetID="9" presetClass="entr" presetSubtype="0" fill="hold" nodeType="withEffect">
                                  <p:stCondLst>
                                    <p:cond delay="0"/>
                                  </p:stCondLst>
                                  <p:childTnLst>
                                    <p:set>
                                      <p:cBhvr>
                                        <p:cTn id="149" dur="1" fill="hold">
                                          <p:stCondLst>
                                            <p:cond delay="0"/>
                                          </p:stCondLst>
                                        </p:cTn>
                                        <p:tgtEl>
                                          <p:spTgt spid="215"/>
                                        </p:tgtEl>
                                        <p:attrNameLst>
                                          <p:attrName>style.visibility</p:attrName>
                                        </p:attrNameLst>
                                      </p:cBhvr>
                                      <p:to>
                                        <p:strVal val="visible"/>
                                      </p:to>
                                    </p:set>
                                    <p:animEffect transition="in" filter="dissolve">
                                      <p:cBhvr>
                                        <p:cTn id="150" dur="500"/>
                                        <p:tgtEl>
                                          <p:spTgt spid="215"/>
                                        </p:tgtEl>
                                      </p:cBhvr>
                                    </p:animEffect>
                                  </p:childTnLst>
                                </p:cTn>
                              </p:par>
                              <p:par>
                                <p:cTn id="151" presetID="9" presetClass="entr" presetSubtype="0" fill="hold" nodeType="withEffect">
                                  <p:stCondLst>
                                    <p:cond delay="0"/>
                                  </p:stCondLst>
                                  <p:childTnLst>
                                    <p:set>
                                      <p:cBhvr>
                                        <p:cTn id="152" dur="1" fill="hold">
                                          <p:stCondLst>
                                            <p:cond delay="0"/>
                                          </p:stCondLst>
                                        </p:cTn>
                                        <p:tgtEl>
                                          <p:spTgt spid="219"/>
                                        </p:tgtEl>
                                        <p:attrNameLst>
                                          <p:attrName>style.visibility</p:attrName>
                                        </p:attrNameLst>
                                      </p:cBhvr>
                                      <p:to>
                                        <p:strVal val="visible"/>
                                      </p:to>
                                    </p:set>
                                    <p:animEffect transition="in" filter="dissolve">
                                      <p:cBhvr>
                                        <p:cTn id="153" dur="500"/>
                                        <p:tgtEl>
                                          <p:spTgt spid="219"/>
                                        </p:tgtEl>
                                      </p:cBhvr>
                                    </p:animEffect>
                                  </p:childTnLst>
                                </p:cTn>
                              </p:par>
                              <p:par>
                                <p:cTn id="154" presetID="9" presetClass="entr" presetSubtype="0" fill="hold" nodeType="withEffect">
                                  <p:stCondLst>
                                    <p:cond delay="0"/>
                                  </p:stCondLst>
                                  <p:childTnLst>
                                    <p:set>
                                      <p:cBhvr>
                                        <p:cTn id="155" dur="1" fill="hold">
                                          <p:stCondLst>
                                            <p:cond delay="0"/>
                                          </p:stCondLst>
                                        </p:cTn>
                                        <p:tgtEl>
                                          <p:spTgt spid="223"/>
                                        </p:tgtEl>
                                        <p:attrNameLst>
                                          <p:attrName>style.visibility</p:attrName>
                                        </p:attrNameLst>
                                      </p:cBhvr>
                                      <p:to>
                                        <p:strVal val="visible"/>
                                      </p:to>
                                    </p:set>
                                    <p:animEffect transition="in" filter="dissolve">
                                      <p:cBhvr>
                                        <p:cTn id="156" dur="500"/>
                                        <p:tgtEl>
                                          <p:spTgt spid="223"/>
                                        </p:tgtEl>
                                      </p:cBhvr>
                                    </p:animEffect>
                                  </p:childTnLst>
                                </p:cTn>
                              </p:par>
                              <p:par>
                                <p:cTn id="157" presetID="9" presetClass="entr" presetSubtype="0" fill="hold" nodeType="withEffect">
                                  <p:stCondLst>
                                    <p:cond delay="0"/>
                                  </p:stCondLst>
                                  <p:childTnLst>
                                    <p:set>
                                      <p:cBhvr>
                                        <p:cTn id="158" dur="1" fill="hold">
                                          <p:stCondLst>
                                            <p:cond delay="0"/>
                                          </p:stCondLst>
                                        </p:cTn>
                                        <p:tgtEl>
                                          <p:spTgt spid="187"/>
                                        </p:tgtEl>
                                        <p:attrNameLst>
                                          <p:attrName>style.visibility</p:attrName>
                                        </p:attrNameLst>
                                      </p:cBhvr>
                                      <p:to>
                                        <p:strVal val="visible"/>
                                      </p:to>
                                    </p:set>
                                    <p:animEffect transition="in" filter="dissolve">
                                      <p:cBhvr>
                                        <p:cTn id="159" dur="500"/>
                                        <p:tgtEl>
                                          <p:spTgt spid="187"/>
                                        </p:tgtEl>
                                      </p:cBhvr>
                                    </p:animEffect>
                                  </p:childTnLst>
                                </p:cTn>
                              </p:par>
                              <p:par>
                                <p:cTn id="160" presetID="9" presetClass="entr" presetSubtype="0" fill="hold" nodeType="withEffect">
                                  <p:stCondLst>
                                    <p:cond delay="0"/>
                                  </p:stCondLst>
                                  <p:childTnLst>
                                    <p:set>
                                      <p:cBhvr>
                                        <p:cTn id="161" dur="1" fill="hold">
                                          <p:stCondLst>
                                            <p:cond delay="0"/>
                                          </p:stCondLst>
                                        </p:cTn>
                                        <p:tgtEl>
                                          <p:spTgt spid="199"/>
                                        </p:tgtEl>
                                        <p:attrNameLst>
                                          <p:attrName>style.visibility</p:attrName>
                                        </p:attrNameLst>
                                      </p:cBhvr>
                                      <p:to>
                                        <p:strVal val="visible"/>
                                      </p:to>
                                    </p:set>
                                    <p:animEffect transition="in" filter="dissolve">
                                      <p:cBhvr>
                                        <p:cTn id="162" dur="500"/>
                                        <p:tgtEl>
                                          <p:spTgt spid="199"/>
                                        </p:tgtEl>
                                      </p:cBhvr>
                                    </p:animEffect>
                                  </p:childTnLst>
                                </p:cTn>
                              </p:par>
                            </p:childTnLst>
                          </p:cTn>
                        </p:par>
                      </p:childTnLst>
                    </p:cTn>
                  </p:par>
                  <p:par>
                    <p:cTn id="163" fill="hold">
                      <p:stCondLst>
                        <p:cond delay="indefinite"/>
                      </p:stCondLst>
                      <p:childTnLst>
                        <p:par>
                          <p:cTn id="164" fill="hold">
                            <p:stCondLst>
                              <p:cond delay="0"/>
                            </p:stCondLst>
                            <p:childTnLst>
                              <p:par>
                                <p:cTn id="165" presetID="1" presetClass="entr" presetSubtype="0" fill="hold" grpId="0" nodeType="clickEffect">
                                  <p:stCondLst>
                                    <p:cond delay="0"/>
                                  </p:stCondLst>
                                  <p:childTnLst>
                                    <p:set>
                                      <p:cBhvr>
                                        <p:cTn id="166" dur="1" fill="hold">
                                          <p:stCondLst>
                                            <p:cond delay="0"/>
                                          </p:stCondLst>
                                        </p:cTn>
                                        <p:tgtEl>
                                          <p:spTgt spid="236"/>
                                        </p:tgtEl>
                                        <p:attrNameLst>
                                          <p:attrName>style.visibility</p:attrName>
                                        </p:attrNameLst>
                                      </p:cBhvr>
                                      <p:to>
                                        <p:strVal val="visible"/>
                                      </p:to>
                                    </p:set>
                                  </p:childTnLst>
                                </p:cTn>
                              </p:par>
                            </p:childTnLst>
                          </p:cTn>
                        </p:par>
                      </p:childTnLst>
                    </p:cTn>
                  </p:par>
                  <p:par>
                    <p:cTn id="167" fill="hold">
                      <p:stCondLst>
                        <p:cond delay="indefinite"/>
                      </p:stCondLst>
                      <p:childTnLst>
                        <p:par>
                          <p:cTn id="168" fill="hold">
                            <p:stCondLst>
                              <p:cond delay="0"/>
                            </p:stCondLst>
                            <p:childTnLst>
                              <p:par>
                                <p:cTn id="169" presetID="0" presetClass="path" presetSubtype="0" accel="50000" decel="50000" fill="hold" nodeType="clickEffect">
                                  <p:stCondLst>
                                    <p:cond delay="0"/>
                                  </p:stCondLst>
                                  <p:childTnLst>
                                    <p:animMotion origin="layout" path="M 5E-6 4.44444E-6 L 0.06003 0.02662 " pathEditMode="relative" rAng="0" ptsTypes="AA">
                                      <p:cBhvr>
                                        <p:cTn id="170" dur="1000" fill="hold"/>
                                        <p:tgtEl>
                                          <p:spTgt spid="79"/>
                                        </p:tgtEl>
                                        <p:attrNameLst>
                                          <p:attrName>ppt_x</p:attrName>
                                          <p:attrName>ppt_y</p:attrName>
                                        </p:attrNameLst>
                                      </p:cBhvr>
                                      <p:rCtr x="2995" y="1319"/>
                                    </p:animMotion>
                                  </p:childTnLst>
                                </p:cTn>
                              </p:par>
                              <p:par>
                                <p:cTn id="171" presetID="0" presetClass="path" presetSubtype="0" accel="50000" decel="50000" fill="hold" nodeType="withEffect">
                                  <p:stCondLst>
                                    <p:cond delay="0"/>
                                  </p:stCondLst>
                                  <p:childTnLst>
                                    <p:animMotion origin="layout" path="M 0.00052 3.7037E-7 C -0.00325 0.04861 -0.00703 0.09745 -0.0039 0.11157 " pathEditMode="relative" rAng="0" ptsTypes="AA">
                                      <p:cBhvr>
                                        <p:cTn id="172" dur="1000" fill="hold"/>
                                        <p:tgtEl>
                                          <p:spTgt spid="71"/>
                                        </p:tgtEl>
                                        <p:attrNameLst>
                                          <p:attrName>ppt_x</p:attrName>
                                          <p:attrName>ppt_y</p:attrName>
                                        </p:attrNameLst>
                                      </p:cBhvr>
                                      <p:rCtr x="-286" y="5579"/>
                                    </p:animMotion>
                                  </p:childTnLst>
                                </p:cTn>
                              </p:par>
                              <p:par>
                                <p:cTn id="173" presetID="0" presetClass="path" presetSubtype="0" accel="50000" decel="50000" fill="hold" nodeType="withEffect">
                                  <p:stCondLst>
                                    <p:cond delay="0"/>
                                  </p:stCondLst>
                                  <p:childTnLst>
                                    <p:animMotion origin="layout" path="M 8.33333E-7 1.11111E-6 C -0.01302 0.02292 -0.02695 0.04653 -0.02891 0.05741 " pathEditMode="relative" rAng="0" ptsTypes="AA">
                                      <p:cBhvr>
                                        <p:cTn id="174" dur="1000" fill="hold"/>
                                        <p:tgtEl>
                                          <p:spTgt spid="219"/>
                                        </p:tgtEl>
                                        <p:attrNameLst>
                                          <p:attrName>ppt_x</p:attrName>
                                          <p:attrName>ppt_y</p:attrName>
                                        </p:attrNameLst>
                                      </p:cBhvr>
                                      <p:rCtr x="-1445" y="2870"/>
                                    </p:animMotion>
                                  </p:childTnLst>
                                </p:cTn>
                              </p:par>
                              <p:par>
                                <p:cTn id="175" presetID="0" presetClass="path" presetSubtype="0" accel="50000" decel="50000" fill="hold" nodeType="withEffect">
                                  <p:stCondLst>
                                    <p:cond delay="0"/>
                                  </p:stCondLst>
                                  <p:childTnLst>
                                    <p:animMotion origin="layout" path="M -0.00065 0.00023 L 0.10898 0.12199 " pathEditMode="relative" rAng="0" ptsTypes="AA">
                                      <p:cBhvr>
                                        <p:cTn id="176" dur="1000" fill="hold"/>
                                        <p:tgtEl>
                                          <p:spTgt spid="63"/>
                                        </p:tgtEl>
                                        <p:attrNameLst>
                                          <p:attrName>ppt_x</p:attrName>
                                          <p:attrName>ppt_y</p:attrName>
                                        </p:attrNameLst>
                                      </p:cBhvr>
                                      <p:rCtr x="5482" y="6088"/>
                                    </p:animMotion>
                                  </p:childTnLst>
                                </p:cTn>
                              </p:par>
                              <p:par>
                                <p:cTn id="177" presetID="0" presetClass="path" presetSubtype="0" accel="50000" decel="50000" fill="hold" nodeType="withEffect">
                                  <p:stCondLst>
                                    <p:cond delay="0"/>
                                  </p:stCondLst>
                                  <p:childTnLst>
                                    <p:animMotion origin="layout" path="M 4.375E-6 3.7037E-7 C -0.01459 0.04699 -0.02904 0.09421 -0.03386 0.1125 " pathEditMode="relative" rAng="0" ptsTypes="AA">
                                      <p:cBhvr>
                                        <p:cTn id="178" dur="1000" fill="hold"/>
                                        <p:tgtEl>
                                          <p:spTgt spid="143"/>
                                        </p:tgtEl>
                                        <p:attrNameLst>
                                          <p:attrName>ppt_x</p:attrName>
                                          <p:attrName>ppt_y</p:attrName>
                                        </p:attrNameLst>
                                      </p:cBhvr>
                                      <p:rCtr x="-1693" y="5625"/>
                                    </p:animMotion>
                                  </p:childTnLst>
                                </p:cTn>
                              </p:par>
                              <p:par>
                                <p:cTn id="179" presetID="0" presetClass="path" presetSubtype="0" accel="50000" decel="50000" fill="hold" nodeType="withEffect">
                                  <p:stCondLst>
                                    <p:cond delay="0"/>
                                  </p:stCondLst>
                                  <p:childTnLst>
                                    <p:animMotion origin="layout" path="M -4.16667E-7 1.11111E-6 L 0.03906 0.1493 " pathEditMode="relative" rAng="0" ptsTypes="AA">
                                      <p:cBhvr>
                                        <p:cTn id="180" dur="1000" fill="hold"/>
                                        <p:tgtEl>
                                          <p:spTgt spid="43"/>
                                        </p:tgtEl>
                                        <p:attrNameLst>
                                          <p:attrName>ppt_x</p:attrName>
                                          <p:attrName>ppt_y</p:attrName>
                                        </p:attrNameLst>
                                      </p:cBhvr>
                                      <p:rCtr x="1953" y="7454"/>
                                    </p:animMotion>
                                  </p:childTnLst>
                                </p:cTn>
                              </p:par>
                              <p:par>
                                <p:cTn id="181" presetID="0" presetClass="path" presetSubtype="0" accel="50000" decel="50000" fill="hold" nodeType="withEffect">
                                  <p:stCondLst>
                                    <p:cond delay="0"/>
                                  </p:stCondLst>
                                  <p:childTnLst>
                                    <p:animMotion origin="layout" path="M -1.04167E-6 -0.00023 C -0.02239 0.01736 -0.04466 0.03541 -0.03802 0.04004 " pathEditMode="relative" rAng="0" ptsTypes="AA">
                                      <p:cBhvr>
                                        <p:cTn id="182" dur="1000" fill="hold"/>
                                        <p:tgtEl>
                                          <p:spTgt spid="83"/>
                                        </p:tgtEl>
                                        <p:attrNameLst>
                                          <p:attrName>ppt_x</p:attrName>
                                          <p:attrName>ppt_y</p:attrName>
                                        </p:attrNameLst>
                                      </p:cBhvr>
                                      <p:rCtr x="-1966" y="2014"/>
                                    </p:animMotion>
                                  </p:childTnLst>
                                </p:cTn>
                              </p:par>
                              <p:par>
                                <p:cTn id="183" presetID="0" presetClass="path" presetSubtype="0" accel="50000" decel="50000" fill="hold" nodeType="withEffect">
                                  <p:stCondLst>
                                    <p:cond delay="0"/>
                                  </p:stCondLst>
                                  <p:childTnLst>
                                    <p:animMotion origin="layout" path="M -2.91667E-6 4.44444E-6 C -0.01966 0.03634 -0.03906 0.07314 -0.04349 0.08611 " pathEditMode="relative" rAng="0" ptsTypes="AA">
                                      <p:cBhvr>
                                        <p:cTn id="184" dur="1000" fill="hold"/>
                                        <p:tgtEl>
                                          <p:spTgt spid="35"/>
                                        </p:tgtEl>
                                        <p:attrNameLst>
                                          <p:attrName>ppt_x</p:attrName>
                                          <p:attrName>ppt_y</p:attrName>
                                        </p:attrNameLst>
                                      </p:cBhvr>
                                      <p:rCtr x="-2174" y="4306"/>
                                    </p:animMotion>
                                  </p:childTnLst>
                                </p:cTn>
                              </p:par>
                              <p:par>
                                <p:cTn id="185" presetID="0" presetClass="path" presetSubtype="0" accel="50000" decel="50000" fill="hold" nodeType="withEffect">
                                  <p:stCondLst>
                                    <p:cond delay="0"/>
                                  </p:stCondLst>
                                  <p:childTnLst>
                                    <p:animMotion origin="layout" path="M -0.00092 -0.00324 L 0.01341 0.04398 " pathEditMode="relative" rAng="0" ptsTypes="AA">
                                      <p:cBhvr>
                                        <p:cTn id="186" dur="1000" fill="hold"/>
                                        <p:tgtEl>
                                          <p:spTgt spid="131"/>
                                        </p:tgtEl>
                                        <p:attrNameLst>
                                          <p:attrName>ppt_x</p:attrName>
                                          <p:attrName>ppt_y</p:attrName>
                                        </p:attrNameLst>
                                      </p:cBhvr>
                                      <p:rCtr x="716" y="2361"/>
                                    </p:animMotion>
                                  </p:childTnLst>
                                </p:cTn>
                              </p:par>
                              <p:par>
                                <p:cTn id="187" presetID="0" presetClass="path" presetSubtype="0" accel="50000" decel="50000" fill="hold" nodeType="withEffect">
                                  <p:stCondLst>
                                    <p:cond delay="0"/>
                                  </p:stCondLst>
                                  <p:childTnLst>
                                    <p:animMotion origin="layout" path="M 3.33333E-6 -4.81481E-6 C -0.01315 0.0382 -0.02604 0.07663 -0.02644 0.09051 " pathEditMode="relative" rAng="0" ptsTypes="AA">
                                      <p:cBhvr>
                                        <p:cTn id="188" dur="1000" fill="hold"/>
                                        <p:tgtEl>
                                          <p:spTgt spid="51"/>
                                        </p:tgtEl>
                                        <p:attrNameLst>
                                          <p:attrName>ppt_x</p:attrName>
                                          <p:attrName>ppt_y</p:attrName>
                                        </p:attrNameLst>
                                      </p:cBhvr>
                                      <p:rCtr x="-1328" y="4514"/>
                                    </p:animMotion>
                                  </p:childTnLst>
                                </p:cTn>
                              </p:par>
                              <p:par>
                                <p:cTn id="189" presetID="0" presetClass="path" presetSubtype="0" accel="50000" decel="50000" fill="hold" nodeType="withEffect">
                                  <p:stCondLst>
                                    <p:cond delay="0"/>
                                  </p:stCondLst>
                                  <p:childTnLst>
                                    <p:animMotion origin="layout" path="M -8.33333E-7 -2.59259E-6 L 0.06328 -0.09051 " pathEditMode="relative" rAng="0" ptsTypes="AA">
                                      <p:cBhvr>
                                        <p:cTn id="190" dur="1000" fill="hold"/>
                                        <p:tgtEl>
                                          <p:spTgt spid="55"/>
                                        </p:tgtEl>
                                        <p:attrNameLst>
                                          <p:attrName>ppt_x</p:attrName>
                                          <p:attrName>ppt_y</p:attrName>
                                        </p:attrNameLst>
                                      </p:cBhvr>
                                      <p:rCtr x="3151" y="-4606"/>
                                    </p:animMotion>
                                  </p:childTnLst>
                                </p:cTn>
                              </p:par>
                              <p:par>
                                <p:cTn id="191" presetID="0" presetClass="path" presetSubtype="0" accel="50000" decel="50000" fill="hold" nodeType="withEffect">
                                  <p:stCondLst>
                                    <p:cond delay="0"/>
                                  </p:stCondLst>
                                  <p:childTnLst>
                                    <p:animMotion origin="layout" path="M 3.95833E-6 -1.48148E-6 L 0.04153 -0.1794 " pathEditMode="relative" rAng="0" ptsTypes="AA">
                                      <p:cBhvr>
                                        <p:cTn id="192" dur="1000" fill="hold"/>
                                        <p:tgtEl>
                                          <p:spTgt spid="47"/>
                                        </p:tgtEl>
                                        <p:attrNameLst>
                                          <p:attrName>ppt_x</p:attrName>
                                          <p:attrName>ppt_y</p:attrName>
                                        </p:attrNameLst>
                                      </p:cBhvr>
                                      <p:rCtr x="2070" y="-8981"/>
                                    </p:animMotion>
                                  </p:childTnLst>
                                </p:cTn>
                              </p:par>
                              <p:par>
                                <p:cTn id="193" presetID="0" presetClass="path" presetSubtype="0" accel="50000" decel="50000" fill="hold" nodeType="withEffect">
                                  <p:stCondLst>
                                    <p:cond delay="0"/>
                                  </p:stCondLst>
                                  <p:childTnLst>
                                    <p:animMotion origin="layout" path="M 8.33333E-7 -2.22222E-6 L 0.16588 -0.08472 " pathEditMode="relative" rAng="0" ptsTypes="AA">
                                      <p:cBhvr>
                                        <p:cTn id="194" dur="1000" fill="hold"/>
                                        <p:tgtEl>
                                          <p:spTgt spid="15"/>
                                        </p:tgtEl>
                                        <p:attrNameLst>
                                          <p:attrName>ppt_x</p:attrName>
                                          <p:attrName>ppt_y</p:attrName>
                                        </p:attrNameLst>
                                      </p:cBhvr>
                                      <p:rCtr x="8294" y="-4236"/>
                                    </p:animMotion>
                                  </p:childTnLst>
                                </p:cTn>
                              </p:par>
                              <p:par>
                                <p:cTn id="195" presetID="0" presetClass="path" presetSubtype="0" accel="50000" decel="50000" fill="hold" nodeType="withEffect">
                                  <p:stCondLst>
                                    <p:cond delay="0"/>
                                  </p:stCondLst>
                                  <p:childTnLst>
                                    <p:animMotion origin="layout" path="M 1.875E-6 1.85185E-6 L -4.16667E-6 -2.22222E-6 " pathEditMode="relative" rAng="0" ptsTypes="AA">
                                      <p:cBhvr>
                                        <p:cTn id="196" dur="1000" fill="hold"/>
                                        <p:tgtEl>
                                          <p:spTgt spid="67"/>
                                        </p:tgtEl>
                                        <p:attrNameLst>
                                          <p:attrName>ppt_x</p:attrName>
                                          <p:attrName>ppt_y</p:attrName>
                                        </p:attrNameLst>
                                      </p:cBhvr>
                                      <p:rCtr x="-1068" y="1829"/>
                                    </p:animMotion>
                                  </p:childTnLst>
                                </p:cTn>
                              </p:par>
                              <p:par>
                                <p:cTn id="197" presetID="0" presetClass="path" presetSubtype="0" accel="50000" decel="50000" fill="hold" nodeType="withEffect">
                                  <p:stCondLst>
                                    <p:cond delay="0"/>
                                  </p:stCondLst>
                                  <p:childTnLst>
                                    <p:animMotion origin="layout" path="M -0.00078 1.11111E-6 L 0.03802 0.00509 " pathEditMode="relative" rAng="0" ptsTypes="AA">
                                      <p:cBhvr>
                                        <p:cTn id="198" dur="1000" fill="hold"/>
                                        <p:tgtEl>
                                          <p:spTgt spid="19"/>
                                        </p:tgtEl>
                                        <p:attrNameLst>
                                          <p:attrName>ppt_x</p:attrName>
                                          <p:attrName>ppt_y</p:attrName>
                                        </p:attrNameLst>
                                      </p:cBhvr>
                                      <p:rCtr x="1940" y="255"/>
                                    </p:animMotion>
                                  </p:childTnLst>
                                </p:cTn>
                              </p:par>
                              <p:par>
                                <p:cTn id="199" presetID="0" presetClass="path" presetSubtype="0" accel="50000" decel="50000" fill="hold" nodeType="withEffect">
                                  <p:stCondLst>
                                    <p:cond delay="0"/>
                                  </p:stCondLst>
                                  <p:childTnLst>
                                    <p:animMotion origin="layout" path="M 0.00052 -2.59259E-6 L 0.03998 0.05023 " pathEditMode="relative" rAng="0" ptsTypes="AA">
                                      <p:cBhvr>
                                        <p:cTn id="200" dur="1000" fill="hold"/>
                                        <p:tgtEl>
                                          <p:spTgt spid="39"/>
                                        </p:tgtEl>
                                        <p:attrNameLst>
                                          <p:attrName>ppt_x</p:attrName>
                                          <p:attrName>ppt_y</p:attrName>
                                        </p:attrNameLst>
                                      </p:cBhvr>
                                      <p:rCtr x="1966" y="2500"/>
                                    </p:animMotion>
                                  </p:childTnLst>
                                </p:cTn>
                              </p:par>
                              <p:par>
                                <p:cTn id="201" presetID="0" presetClass="path" presetSubtype="0" accel="50000" decel="50000" fill="hold" nodeType="withEffect">
                                  <p:stCondLst>
                                    <p:cond delay="0"/>
                                  </p:stCondLst>
                                  <p:childTnLst>
                                    <p:animMotion origin="layout" path="M 1.875E-6 0.00023 C -0.00638 -0.05139 -0.0125 -0.10255 -0.01224 -0.11574 " pathEditMode="relative" rAng="0" ptsTypes="AA">
                                      <p:cBhvr>
                                        <p:cTn id="202" dur="1000" fill="hold"/>
                                        <p:tgtEl>
                                          <p:spTgt spid="67"/>
                                        </p:tgtEl>
                                        <p:attrNameLst>
                                          <p:attrName>ppt_x</p:attrName>
                                          <p:attrName>ppt_y</p:attrName>
                                        </p:attrNameLst>
                                      </p:cBhvr>
                                      <p:rCtr x="-612" y="-5810"/>
                                    </p:animMotion>
                                  </p:childTnLst>
                                </p:cTn>
                              </p:par>
                              <p:par>
                                <p:cTn id="203" presetID="0" presetClass="path" presetSubtype="0" accel="50000" decel="50000" fill="hold" nodeType="withEffect">
                                  <p:stCondLst>
                                    <p:cond delay="0"/>
                                  </p:stCondLst>
                                  <p:childTnLst>
                                    <p:animMotion origin="layout" path="M 3.95833E-6 -0.00417 L -0.00912 -0.04306 " pathEditMode="relative" rAng="0" ptsTypes="AA">
                                      <p:cBhvr>
                                        <p:cTn id="204" dur="1000" fill="hold"/>
                                        <p:tgtEl>
                                          <p:spTgt spid="163"/>
                                        </p:tgtEl>
                                        <p:attrNameLst>
                                          <p:attrName>ppt_x</p:attrName>
                                          <p:attrName>ppt_y</p:attrName>
                                        </p:attrNameLst>
                                      </p:cBhvr>
                                      <p:rCtr x="-456" y="-1944"/>
                                    </p:animMotion>
                                  </p:childTnLst>
                                </p:cTn>
                              </p:par>
                              <p:par>
                                <p:cTn id="205" presetID="0" presetClass="path" presetSubtype="0" accel="50000" decel="50000" fill="hold" nodeType="withEffect">
                                  <p:stCondLst>
                                    <p:cond delay="0"/>
                                  </p:stCondLst>
                                  <p:childTnLst>
                                    <p:animMotion origin="layout" path="M 4.16667E-6 -1.11111E-6 L 0.00963 -0.07037 " pathEditMode="relative" rAng="0" ptsTypes="AA">
                                      <p:cBhvr>
                                        <p:cTn id="206" dur="1000" fill="hold"/>
                                        <p:tgtEl>
                                          <p:spTgt spid="171"/>
                                        </p:tgtEl>
                                        <p:attrNameLst>
                                          <p:attrName>ppt_x</p:attrName>
                                          <p:attrName>ppt_y</p:attrName>
                                        </p:attrNameLst>
                                      </p:cBhvr>
                                      <p:rCtr x="482" y="-3519"/>
                                    </p:animMotion>
                                  </p:childTnLst>
                                </p:cTn>
                              </p:par>
                              <p:par>
                                <p:cTn id="207" presetID="0" presetClass="path" presetSubtype="0" accel="50000" decel="50000" fill="hold" nodeType="withEffect">
                                  <p:stCondLst>
                                    <p:cond delay="0"/>
                                  </p:stCondLst>
                                  <p:childTnLst>
                                    <p:animMotion origin="layout" path="M 2.08333E-6 -1.85185E-6 C -0.00938 0.03334 -0.01849 0.0669 -0.01511 0.08009 " pathEditMode="relative" rAng="0" ptsTypes="AA">
                                      <p:cBhvr>
                                        <p:cTn id="208" dur="1000" fill="hold"/>
                                        <p:tgtEl>
                                          <p:spTgt spid="135"/>
                                        </p:tgtEl>
                                        <p:attrNameLst>
                                          <p:attrName>ppt_x</p:attrName>
                                          <p:attrName>ppt_y</p:attrName>
                                        </p:attrNameLst>
                                      </p:cBhvr>
                                      <p:rCtr x="-794" y="4005"/>
                                    </p:animMotion>
                                  </p:childTnLst>
                                </p:cTn>
                              </p:par>
                              <p:par>
                                <p:cTn id="209" presetID="0" presetClass="path" presetSubtype="0" accel="50000" decel="50000" fill="hold" nodeType="withEffect">
                                  <p:stCondLst>
                                    <p:cond delay="0"/>
                                  </p:stCondLst>
                                  <p:childTnLst>
                                    <p:animMotion origin="layout" path="M 0.00026 -0.00208 L 0.01719 -0.02454 " pathEditMode="relative" rAng="0" ptsTypes="AA">
                                      <p:cBhvr>
                                        <p:cTn id="210" dur="1000" fill="hold"/>
                                        <p:tgtEl>
                                          <p:spTgt spid="127"/>
                                        </p:tgtEl>
                                        <p:attrNameLst>
                                          <p:attrName>ppt_x</p:attrName>
                                          <p:attrName>ppt_y</p:attrName>
                                        </p:attrNameLst>
                                      </p:cBhvr>
                                      <p:rCtr x="846" y="-1134"/>
                                    </p:animMotion>
                                  </p:childTnLst>
                                </p:cTn>
                              </p:par>
                              <p:par>
                                <p:cTn id="211" presetID="0" presetClass="path" presetSubtype="0" accel="50000" decel="50000" fill="hold" nodeType="withEffect">
                                  <p:stCondLst>
                                    <p:cond delay="0"/>
                                  </p:stCondLst>
                                  <p:childTnLst>
                                    <p:animMotion origin="layout" path="M 0.00078 -0.00232 L -0.09869 0.09329 " pathEditMode="relative" rAng="0" ptsTypes="AA">
                                      <p:cBhvr>
                                        <p:cTn id="212" dur="1000" fill="hold"/>
                                        <p:tgtEl>
                                          <p:spTgt spid="167"/>
                                        </p:tgtEl>
                                        <p:attrNameLst>
                                          <p:attrName>ppt_x</p:attrName>
                                          <p:attrName>ppt_y</p:attrName>
                                        </p:attrNameLst>
                                      </p:cBhvr>
                                      <p:rCtr x="-4974" y="4769"/>
                                    </p:animMotion>
                                  </p:childTnLst>
                                </p:cTn>
                              </p:par>
                              <p:par>
                                <p:cTn id="213" presetID="0" presetClass="path" presetSubtype="0" accel="50000" decel="50000" fill="hold" nodeType="withEffect">
                                  <p:stCondLst>
                                    <p:cond delay="0"/>
                                  </p:stCondLst>
                                  <p:childTnLst>
                                    <p:animMotion origin="layout" path="M -8.33333E-7 4.44444E-6 L 0.0582 0.06157 " pathEditMode="relative" rAng="0" ptsTypes="AA">
                                      <p:cBhvr>
                                        <p:cTn id="214" dur="1000" fill="hold"/>
                                        <p:tgtEl>
                                          <p:spTgt spid="191"/>
                                        </p:tgtEl>
                                        <p:attrNameLst>
                                          <p:attrName>ppt_x</p:attrName>
                                          <p:attrName>ppt_y</p:attrName>
                                        </p:attrNameLst>
                                      </p:cBhvr>
                                      <p:rCtr x="2904" y="3079"/>
                                    </p:animMotion>
                                  </p:childTnLst>
                                </p:cTn>
                              </p:par>
                              <p:par>
                                <p:cTn id="215" presetID="0" presetClass="path" presetSubtype="0" accel="50000" decel="50000" fill="hold" nodeType="withEffect">
                                  <p:stCondLst>
                                    <p:cond delay="0"/>
                                  </p:stCondLst>
                                  <p:childTnLst>
                                    <p:animMotion origin="layout" path="M -0.00143 0.00069 L 0.03776 -0.12107 " pathEditMode="relative" rAng="0" ptsTypes="AA">
                                      <p:cBhvr>
                                        <p:cTn id="216" dur="1000" fill="hold"/>
                                        <p:tgtEl>
                                          <p:spTgt spid="175"/>
                                        </p:tgtEl>
                                        <p:attrNameLst>
                                          <p:attrName>ppt_x</p:attrName>
                                          <p:attrName>ppt_y</p:attrName>
                                        </p:attrNameLst>
                                      </p:cBhvr>
                                      <p:rCtr x="1953" y="-6088"/>
                                    </p:animMotion>
                                  </p:childTnLst>
                                </p:cTn>
                              </p:par>
                              <p:par>
                                <p:cTn id="217" presetID="0" presetClass="path" presetSubtype="0" accel="50000" decel="50000" fill="hold" nodeType="withEffect">
                                  <p:stCondLst>
                                    <p:cond delay="0"/>
                                  </p:stCondLst>
                                  <p:childTnLst>
                                    <p:animMotion origin="layout" path="M 4.16667E-6 -3.7037E-6 L -0.01771 -0.05625 " pathEditMode="relative" rAng="0" ptsTypes="AA">
                                      <p:cBhvr>
                                        <p:cTn id="218" dur="1000" fill="hold"/>
                                        <p:tgtEl>
                                          <p:spTgt spid="147"/>
                                        </p:tgtEl>
                                        <p:attrNameLst>
                                          <p:attrName>ppt_x</p:attrName>
                                          <p:attrName>ppt_y</p:attrName>
                                        </p:attrNameLst>
                                      </p:cBhvr>
                                      <p:rCtr x="-859" y="-2870"/>
                                    </p:animMotion>
                                  </p:childTnLst>
                                </p:cTn>
                              </p:par>
                              <p:par>
                                <p:cTn id="219" presetID="0" presetClass="path" presetSubtype="0" accel="50000" decel="50000" fill="hold" nodeType="withEffect">
                                  <p:stCondLst>
                                    <p:cond delay="0"/>
                                  </p:stCondLst>
                                  <p:childTnLst>
                                    <p:animMotion origin="layout" path="M -0.00013 -0.00116 L 0.0082 0.1199 " pathEditMode="relative" rAng="0" ptsTypes="AA">
                                      <p:cBhvr>
                                        <p:cTn id="220" dur="1000" fill="hold"/>
                                        <p:tgtEl>
                                          <p:spTgt spid="23"/>
                                        </p:tgtEl>
                                        <p:attrNameLst>
                                          <p:attrName>ppt_x</p:attrName>
                                          <p:attrName>ppt_y</p:attrName>
                                        </p:attrNameLst>
                                      </p:cBhvr>
                                      <p:rCtr x="417" y="604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699" y="0"/>
            <a:ext cx="12147011" cy="6858000"/>
          </a:xfrm>
          <a:prstGeom prst="rect">
            <a:avLst/>
          </a:prstGeom>
        </p:spPr>
      </p:pic>
      <p:sp>
        <p:nvSpPr>
          <p:cNvPr id="6" name="Freeform 5"/>
          <p:cNvSpPr/>
          <p:nvPr/>
        </p:nvSpPr>
        <p:spPr>
          <a:xfrm>
            <a:off x="1796716" y="561474"/>
            <a:ext cx="3978442" cy="3769894"/>
          </a:xfrm>
          <a:custGeom>
            <a:avLst/>
            <a:gdLst>
              <a:gd name="connsiteX0" fmla="*/ 1379621 w 3978442"/>
              <a:gd name="connsiteY0" fmla="*/ 497305 h 3769894"/>
              <a:gd name="connsiteX1" fmla="*/ 0 w 3978442"/>
              <a:gd name="connsiteY1" fmla="*/ 2005263 h 3769894"/>
              <a:gd name="connsiteX2" fmla="*/ 112295 w 3978442"/>
              <a:gd name="connsiteY2" fmla="*/ 3481137 h 3769894"/>
              <a:gd name="connsiteX3" fmla="*/ 1331495 w 3978442"/>
              <a:gd name="connsiteY3" fmla="*/ 3769894 h 3769894"/>
              <a:gd name="connsiteX4" fmla="*/ 2310063 w 3978442"/>
              <a:gd name="connsiteY4" fmla="*/ 3224463 h 3769894"/>
              <a:gd name="connsiteX5" fmla="*/ 2422358 w 3978442"/>
              <a:gd name="connsiteY5" fmla="*/ 2037347 h 3769894"/>
              <a:gd name="connsiteX6" fmla="*/ 2759242 w 3978442"/>
              <a:gd name="connsiteY6" fmla="*/ 1636294 h 3769894"/>
              <a:gd name="connsiteX7" fmla="*/ 3753852 w 3978442"/>
              <a:gd name="connsiteY7" fmla="*/ 1459831 h 3769894"/>
              <a:gd name="connsiteX8" fmla="*/ 3978442 w 3978442"/>
              <a:gd name="connsiteY8" fmla="*/ 689810 h 3769894"/>
              <a:gd name="connsiteX9" fmla="*/ 3561347 w 3978442"/>
              <a:gd name="connsiteY9" fmla="*/ 224589 h 3769894"/>
              <a:gd name="connsiteX10" fmla="*/ 2679031 w 3978442"/>
              <a:gd name="connsiteY10" fmla="*/ 0 h 3769894"/>
              <a:gd name="connsiteX11" fmla="*/ 2037347 w 3978442"/>
              <a:gd name="connsiteY11" fmla="*/ 224589 h 3769894"/>
              <a:gd name="connsiteX12" fmla="*/ 1732547 w 3978442"/>
              <a:gd name="connsiteY12" fmla="*/ 320842 h 3769894"/>
              <a:gd name="connsiteX13" fmla="*/ 1379621 w 3978442"/>
              <a:gd name="connsiteY13" fmla="*/ 497305 h 3769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78442" h="3769894">
                <a:moveTo>
                  <a:pt x="1379621" y="497305"/>
                </a:moveTo>
                <a:lnTo>
                  <a:pt x="0" y="2005263"/>
                </a:lnTo>
                <a:lnTo>
                  <a:pt x="112295" y="3481137"/>
                </a:lnTo>
                <a:lnTo>
                  <a:pt x="1331495" y="3769894"/>
                </a:lnTo>
                <a:lnTo>
                  <a:pt x="2310063" y="3224463"/>
                </a:lnTo>
                <a:lnTo>
                  <a:pt x="2422358" y="2037347"/>
                </a:lnTo>
                <a:lnTo>
                  <a:pt x="2759242" y="1636294"/>
                </a:lnTo>
                <a:lnTo>
                  <a:pt x="3753852" y="1459831"/>
                </a:lnTo>
                <a:lnTo>
                  <a:pt x="3978442" y="689810"/>
                </a:lnTo>
                <a:lnTo>
                  <a:pt x="3561347" y="224589"/>
                </a:lnTo>
                <a:lnTo>
                  <a:pt x="2679031" y="0"/>
                </a:lnTo>
                <a:lnTo>
                  <a:pt x="2037347" y="224589"/>
                </a:lnTo>
                <a:lnTo>
                  <a:pt x="1732547" y="320842"/>
                </a:lnTo>
                <a:lnTo>
                  <a:pt x="1379621" y="497305"/>
                </a:lnTo>
                <a:close/>
              </a:path>
            </a:pathLst>
          </a:custGeom>
          <a:noFill/>
          <a:ln w="635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7"/>
          <p:cNvSpPr/>
          <p:nvPr/>
        </p:nvSpPr>
        <p:spPr>
          <a:xfrm>
            <a:off x="4604084" y="2277979"/>
            <a:ext cx="3737811" cy="3320716"/>
          </a:xfrm>
          <a:custGeom>
            <a:avLst/>
            <a:gdLst>
              <a:gd name="connsiteX0" fmla="*/ 0 w 3737811"/>
              <a:gd name="connsiteY0" fmla="*/ 1042737 h 3320716"/>
              <a:gd name="connsiteX1" fmla="*/ 2502569 w 3737811"/>
              <a:gd name="connsiteY1" fmla="*/ 0 h 3320716"/>
              <a:gd name="connsiteX2" fmla="*/ 3737811 w 3737811"/>
              <a:gd name="connsiteY2" fmla="*/ 593558 h 3320716"/>
              <a:gd name="connsiteX3" fmla="*/ 2727158 w 3737811"/>
              <a:gd name="connsiteY3" fmla="*/ 1475874 h 3320716"/>
              <a:gd name="connsiteX4" fmla="*/ 2390274 w 3737811"/>
              <a:gd name="connsiteY4" fmla="*/ 3096126 h 3320716"/>
              <a:gd name="connsiteX5" fmla="*/ 1283369 w 3737811"/>
              <a:gd name="connsiteY5" fmla="*/ 3320716 h 3320716"/>
              <a:gd name="connsiteX6" fmla="*/ 0 w 3737811"/>
              <a:gd name="connsiteY6" fmla="*/ 2133600 h 3320716"/>
              <a:gd name="connsiteX7" fmla="*/ 0 w 3737811"/>
              <a:gd name="connsiteY7" fmla="*/ 1042737 h 3320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37811" h="3320716">
                <a:moveTo>
                  <a:pt x="0" y="1042737"/>
                </a:moveTo>
                <a:lnTo>
                  <a:pt x="2502569" y="0"/>
                </a:lnTo>
                <a:lnTo>
                  <a:pt x="3737811" y="593558"/>
                </a:lnTo>
                <a:lnTo>
                  <a:pt x="2727158" y="1475874"/>
                </a:lnTo>
                <a:lnTo>
                  <a:pt x="2390274" y="3096126"/>
                </a:lnTo>
                <a:lnTo>
                  <a:pt x="1283369" y="3320716"/>
                </a:lnTo>
                <a:lnTo>
                  <a:pt x="0" y="2133600"/>
                </a:lnTo>
                <a:lnTo>
                  <a:pt x="0" y="1042737"/>
                </a:lnTo>
                <a:close/>
              </a:path>
            </a:pathLst>
          </a:custGeom>
          <a:noFill/>
          <a:ln w="635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9"/>
          <p:cNvSpPr/>
          <p:nvPr/>
        </p:nvSpPr>
        <p:spPr>
          <a:xfrm>
            <a:off x="7299158" y="3208421"/>
            <a:ext cx="3080084" cy="3256547"/>
          </a:xfrm>
          <a:custGeom>
            <a:avLst/>
            <a:gdLst>
              <a:gd name="connsiteX0" fmla="*/ 2727158 w 3080084"/>
              <a:gd name="connsiteY0" fmla="*/ 0 h 3256547"/>
              <a:gd name="connsiteX1" fmla="*/ 561474 w 3080084"/>
              <a:gd name="connsiteY1" fmla="*/ 657726 h 3256547"/>
              <a:gd name="connsiteX2" fmla="*/ 64168 w 3080084"/>
              <a:gd name="connsiteY2" fmla="*/ 1668379 h 3256547"/>
              <a:gd name="connsiteX3" fmla="*/ 0 w 3080084"/>
              <a:gd name="connsiteY3" fmla="*/ 2743200 h 3256547"/>
              <a:gd name="connsiteX4" fmla="*/ 529389 w 3080084"/>
              <a:gd name="connsiteY4" fmla="*/ 3256547 h 3256547"/>
              <a:gd name="connsiteX5" fmla="*/ 978568 w 3080084"/>
              <a:gd name="connsiteY5" fmla="*/ 3224463 h 3256547"/>
              <a:gd name="connsiteX6" fmla="*/ 1235242 w 3080084"/>
              <a:gd name="connsiteY6" fmla="*/ 2839453 h 3256547"/>
              <a:gd name="connsiteX7" fmla="*/ 1267326 w 3080084"/>
              <a:gd name="connsiteY7" fmla="*/ 2406316 h 3256547"/>
              <a:gd name="connsiteX8" fmla="*/ 2069431 w 3080084"/>
              <a:gd name="connsiteY8" fmla="*/ 2486526 h 3256547"/>
              <a:gd name="connsiteX9" fmla="*/ 2406316 w 3080084"/>
              <a:gd name="connsiteY9" fmla="*/ 2358190 h 3256547"/>
              <a:gd name="connsiteX10" fmla="*/ 2390274 w 3080084"/>
              <a:gd name="connsiteY10" fmla="*/ 2037347 h 3256547"/>
              <a:gd name="connsiteX11" fmla="*/ 2374231 w 3080084"/>
              <a:gd name="connsiteY11" fmla="*/ 1411705 h 3256547"/>
              <a:gd name="connsiteX12" fmla="*/ 2983831 w 3080084"/>
              <a:gd name="connsiteY12" fmla="*/ 882316 h 3256547"/>
              <a:gd name="connsiteX13" fmla="*/ 3080084 w 3080084"/>
              <a:gd name="connsiteY13" fmla="*/ 465221 h 3256547"/>
              <a:gd name="connsiteX14" fmla="*/ 2727158 w 3080084"/>
              <a:gd name="connsiteY14" fmla="*/ 0 h 3256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80084" h="3256547">
                <a:moveTo>
                  <a:pt x="2727158" y="0"/>
                </a:moveTo>
                <a:lnTo>
                  <a:pt x="561474" y="657726"/>
                </a:lnTo>
                <a:lnTo>
                  <a:pt x="64168" y="1668379"/>
                </a:lnTo>
                <a:lnTo>
                  <a:pt x="0" y="2743200"/>
                </a:lnTo>
                <a:lnTo>
                  <a:pt x="529389" y="3256547"/>
                </a:lnTo>
                <a:lnTo>
                  <a:pt x="978568" y="3224463"/>
                </a:lnTo>
                <a:lnTo>
                  <a:pt x="1235242" y="2839453"/>
                </a:lnTo>
                <a:lnTo>
                  <a:pt x="1267326" y="2406316"/>
                </a:lnTo>
                <a:lnTo>
                  <a:pt x="2069431" y="2486526"/>
                </a:lnTo>
                <a:lnTo>
                  <a:pt x="2406316" y="2358190"/>
                </a:lnTo>
                <a:lnTo>
                  <a:pt x="2390274" y="2037347"/>
                </a:lnTo>
                <a:lnTo>
                  <a:pt x="2374231" y="1411705"/>
                </a:lnTo>
                <a:lnTo>
                  <a:pt x="2983831" y="882316"/>
                </a:lnTo>
                <a:lnTo>
                  <a:pt x="3080084" y="465221"/>
                </a:lnTo>
                <a:lnTo>
                  <a:pt x="2727158" y="0"/>
                </a:lnTo>
                <a:close/>
              </a:path>
            </a:pathLst>
          </a:custGeom>
          <a:noFill/>
          <a:ln w="635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19231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randombar(horizontal)">
                                      <p:cBhvr>
                                        <p:cTn id="10" dur="500"/>
                                        <p:tgtEl>
                                          <p:spTgt spid="8"/>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randombar(horizontal)">
                                      <p:cBhvr>
                                        <p:cTn id="1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10" grpId="0" animBg="1"/>
    </p:bldLst>
  </p:timing>
</p:sld>
</file>

<file path=ppt/theme/theme1.xml><?xml version="1.0" encoding="utf-8"?>
<a:theme xmlns:a="http://schemas.openxmlformats.org/drawingml/2006/main" name="Wisp">
  <a:themeElements>
    <a:clrScheme name="Wisp">
      <a:dk1>
        <a:srgbClr val="000000"/>
      </a:dk1>
      <a:lt1>
        <a:srgbClr val="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Wisp">
  <a:themeElements>
    <a:clrScheme name="Wisp">
      <a:dk1>
        <a:srgbClr val="000000"/>
      </a:dk1>
      <a:lt1>
        <a:srgbClr val="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30</TotalTime>
  <Words>964</Words>
  <Application>Microsoft Macintosh PowerPoint</Application>
  <PresentationFormat>Widescreen</PresentationFormat>
  <Paragraphs>103</Paragraphs>
  <Slides>11</Slides>
  <Notes>9</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11</vt:i4>
      </vt:variant>
    </vt:vector>
  </HeadingPairs>
  <TitlesOfParts>
    <vt:vector size="17" baseType="lpstr">
      <vt:lpstr>Calibri</vt:lpstr>
      <vt:lpstr>Noto Sans Symbols</vt:lpstr>
      <vt:lpstr>Questrial</vt:lpstr>
      <vt:lpstr>Arial</vt:lpstr>
      <vt:lpstr>Wisp</vt:lpstr>
      <vt:lpstr>Wisp</vt:lpstr>
      <vt:lpstr>Network Intrusion Detection</vt:lpstr>
      <vt:lpstr>What is a network intrusion? </vt:lpstr>
      <vt:lpstr>Problem and Challenges </vt:lpstr>
      <vt:lpstr>Why is it important?</vt:lpstr>
      <vt:lpstr>Objective</vt:lpstr>
      <vt:lpstr>The Data IPv4 Header</vt:lpstr>
      <vt:lpstr>The Data IPv4 Header</vt:lpstr>
      <vt:lpstr>PowerPoint Presentation</vt:lpstr>
      <vt:lpstr>PowerPoint Presentation</vt:lpstr>
      <vt:lpstr>PowerPoint Presentation</vt:lpstr>
      <vt:lpstr>Deliverables, benefits, next step</vt:lpstr>
    </vt:vector>
  </TitlesOfParts>
  <LinksUpToDate>false</LinksUpToDate>
  <SharedDoc>false</SharedDoc>
  <HyperlinksChanged>false</HyperlinksChanged>
  <AppVersion>15.0024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Network Intrusion Detection</dc:title>
  <cp:lastModifiedBy>tianye song</cp:lastModifiedBy>
  <cp:revision>10</cp:revision>
  <dcterms:modified xsi:type="dcterms:W3CDTF">2016-10-06T18:05:20Z</dcterms:modified>
</cp:coreProperties>
</file>